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52"/>
  </p:notesMasterIdLst>
  <p:sldIdLst>
    <p:sldId id="441" r:id="rId3"/>
    <p:sldId id="469" r:id="rId4"/>
    <p:sldId id="466" r:id="rId5"/>
    <p:sldId id="372" r:id="rId6"/>
    <p:sldId id="377" r:id="rId7"/>
    <p:sldId id="471" r:id="rId8"/>
    <p:sldId id="381" r:id="rId9"/>
    <p:sldId id="448" r:id="rId10"/>
    <p:sldId id="470" r:id="rId11"/>
    <p:sldId id="449" r:id="rId12"/>
    <p:sldId id="432" r:id="rId13"/>
    <p:sldId id="450" r:id="rId14"/>
    <p:sldId id="451" r:id="rId15"/>
    <p:sldId id="452" r:id="rId16"/>
    <p:sldId id="453" r:id="rId17"/>
    <p:sldId id="474" r:id="rId18"/>
    <p:sldId id="440" r:id="rId19"/>
    <p:sldId id="415" r:id="rId20"/>
    <p:sldId id="395" r:id="rId21"/>
    <p:sldId id="457" r:id="rId22"/>
    <p:sldId id="475" r:id="rId23"/>
    <p:sldId id="472" r:id="rId24"/>
    <p:sldId id="473" r:id="rId25"/>
    <p:sldId id="460" r:id="rId26"/>
    <p:sldId id="477" r:id="rId27"/>
    <p:sldId id="464" r:id="rId28"/>
    <p:sldId id="478" r:id="rId29"/>
    <p:sldId id="480" r:id="rId30"/>
    <p:sldId id="462" r:id="rId31"/>
    <p:sldId id="455" r:id="rId32"/>
    <p:sldId id="456" r:id="rId33"/>
    <p:sldId id="481" r:id="rId34"/>
    <p:sldId id="419" r:id="rId35"/>
    <p:sldId id="484" r:id="rId36"/>
    <p:sldId id="421" r:id="rId37"/>
    <p:sldId id="422" r:id="rId38"/>
    <p:sldId id="423" r:id="rId39"/>
    <p:sldId id="424" r:id="rId40"/>
    <p:sldId id="425" r:id="rId41"/>
    <p:sldId id="426" r:id="rId42"/>
    <p:sldId id="427" r:id="rId43"/>
    <p:sldId id="428" r:id="rId44"/>
    <p:sldId id="429" r:id="rId45"/>
    <p:sldId id="430" r:id="rId46"/>
    <p:sldId id="431" r:id="rId47"/>
    <p:sldId id="482" r:id="rId48"/>
    <p:sldId id="399" r:id="rId49"/>
    <p:sldId id="485" r:id="rId50"/>
    <p:sldId id="442" r:id="rId51"/>
  </p:sldIdLst>
  <p:sldSz cx="9144000" cy="5143500" type="screen16x9"/>
  <p:notesSz cx="6858000" cy="9144000"/>
  <p:embeddedFontLst>
    <p:embeddedFont>
      <p:font typeface="ＭＳ Ｐゴシック" panose="020B0600070205080204" pitchFamily="34" charset="-128"/>
      <p:regular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mbria Math" panose="02040503050406030204" pitchFamily="18" charset="0"/>
      <p:regular r:id="rId58"/>
    </p:embeddedFont>
  </p:embeddedFontLst>
  <p:custDataLst>
    <p:tags r:id="rId5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BB2FF9-0E16-4628-8FA2-44D74F0A08B3}">
  <a:tblStyle styleId="{41BB2FF9-0E16-4628-8FA2-44D74F0A08B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F0E8"/>
          </a:solidFill>
        </a:fill>
      </a:tcStyle>
    </a:wholeTbl>
    <a:band1H>
      <a:tcTxStyle/>
      <a:tcStyle>
        <a:tcBdr/>
        <a:fill>
          <a:solidFill>
            <a:srgbClr val="FAE0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E0CE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DF0E8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FDF0E8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68B0DF3-DF48-47E2-A033-28B5F7AF4AA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CEFF4"/>
          </a:solidFill>
        </a:fill>
      </a:tcStyle>
    </a:wholeTbl>
    <a:band1H>
      <a:tcTxStyle/>
      <a:tcStyle>
        <a:tcBdr/>
        <a:fill>
          <a:solidFill>
            <a:srgbClr val="D7DEE9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7DEE9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EFF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ECEFF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931BACC-CBFE-4290-8FF6-89B7174E0812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6EEF0"/>
          </a:solidFill>
        </a:fill>
      </a:tcStyle>
    </a:wholeTbl>
    <a:band1H>
      <a:tcTxStyle/>
      <a:tcStyle>
        <a:tcBdr/>
        <a:fill>
          <a:solidFill>
            <a:srgbClr val="EEDBE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EDBE1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6EEF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F6EEF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C030EB3-7B6D-48EB-B5A0-625C2C104895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EDF4"/>
          </a:solidFill>
        </a:fill>
      </a:tcStyle>
    </a:wholeTbl>
    <a:band1H>
      <a:tcTxStyle/>
      <a:tcStyle>
        <a:tcBdr/>
        <a:fill>
          <a:solidFill>
            <a:srgbClr val="DED8E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ED8E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978B726-2AFE-4137-B943-8604406FCCEC}" styleName="Table_4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F0E8"/>
          </a:solidFill>
        </a:fill>
      </a:tcStyle>
    </a:wholeTbl>
    <a:band1H>
      <a:tcTxStyle/>
      <a:tcStyle>
        <a:tcBdr/>
        <a:fill>
          <a:solidFill>
            <a:srgbClr val="FAE0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E0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F493B26-2AFF-4D59-9184-3F119D06EE60}" styleName="Table_5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322" autoAdjust="0"/>
  </p:normalViewPr>
  <p:slideViewPr>
    <p:cSldViewPr snapToGrid="0">
      <p:cViewPr varScale="1">
        <p:scale>
          <a:sx n="69" d="100"/>
          <a:sy n="69" d="100"/>
        </p:scale>
        <p:origin x="572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B327BE-8DF3-406B-9C9B-550C06F5443B}" type="doc">
      <dgm:prSet loTypeId="urn:microsoft.com/office/officeart/2005/8/layout/orgChart1" loCatId="hierarchy" qsTypeId="urn:microsoft.com/office/officeart/2005/8/quickstyle/3d4" qsCatId="3D" csTypeId="urn:microsoft.com/office/officeart/2005/8/colors/colorful2" csCatId="colorful" phldr="1"/>
      <dgm:spPr/>
      <dgm:t>
        <a:bodyPr/>
        <a:lstStyle/>
        <a:p>
          <a:endParaRPr lang="en-SG"/>
        </a:p>
      </dgm:t>
    </dgm:pt>
    <dgm:pt modelId="{4DC02CA7-B8F0-4E9D-BE0C-962D7024D419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Supervised Learning</a:t>
          </a:r>
        </a:p>
      </dgm:t>
    </dgm:pt>
    <dgm:pt modelId="{714E4A16-DDFF-48AC-9584-C60B708A0310}" type="parTrans" cxnId="{C3BFBB41-DC53-430D-9A6B-EE56B1F7066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6F885633-9653-411B-A6C4-FE03369C8255}" type="sibTrans" cxnId="{C3BFBB41-DC53-430D-9A6B-EE56B1F7066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51D02B2A-9FA6-4D42-90DA-4EE4FBAC5ED4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Reinforcement Learning</a:t>
          </a:r>
        </a:p>
      </dgm:t>
    </dgm:pt>
    <dgm:pt modelId="{6D86C1F7-7785-4E62-9338-701489C8A4F7}" type="parTrans" cxnId="{257CA8E3-BDE3-439D-8F87-6331480AB49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C6B5BBF4-9E48-4BBD-A6C9-A263315A28FF}" type="sibTrans" cxnId="{257CA8E3-BDE3-439D-8F87-6331480AB49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1D91D9B5-FD21-4EE5-A876-DD9AF25CC7E2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Unsupervised Learning</a:t>
          </a:r>
        </a:p>
      </dgm:t>
    </dgm:pt>
    <dgm:pt modelId="{456BDA2F-4CDB-41D0-8230-7F6B9DA5ABA0}" type="parTrans" cxnId="{A9B7FF4E-CC87-4E0D-B145-DF8D7A1BB68A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40808781-AF67-4FE5-93C2-4A76FF1682D7}" type="sibTrans" cxnId="{A9B7FF4E-CC87-4E0D-B145-DF8D7A1BB68A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C8680F48-6EA2-4221-9BD3-88766BAED04E}">
      <dgm:prSet phldrT="[Text]"/>
      <dgm:spPr/>
      <dgm:t>
        <a:bodyPr/>
        <a:lstStyle/>
        <a:p>
          <a:r>
            <a:rPr lang="en-US" altLang="ja-JP" dirty="0">
              <a:solidFill>
                <a:schemeClr val="tx1"/>
              </a:solidFill>
              <a:ea typeface="ＭＳ Ｐゴシック" panose="020B0600070205080204" pitchFamily="34" charset="-128"/>
            </a:rPr>
            <a:t>Discover patterns in the data that relate data attributes </a:t>
          </a:r>
          <a:r>
            <a:rPr lang="en-US" altLang="ja-JP" dirty="0">
              <a:solidFill>
                <a:schemeClr val="tx1"/>
              </a:solidFill>
              <a:highlight>
                <a:srgbClr val="FFFF00"/>
              </a:highlight>
              <a:ea typeface="ＭＳ Ｐゴシック" panose="020B0600070205080204" pitchFamily="34" charset="-128"/>
            </a:rPr>
            <a:t>with a target (class) attribute</a:t>
          </a:r>
          <a:r>
            <a:rPr lang="en-US" altLang="ja-JP" dirty="0">
              <a:solidFill>
                <a:schemeClr val="tx1"/>
              </a:solidFill>
              <a:ea typeface="ＭＳ Ｐゴシック" panose="020B0600070205080204" pitchFamily="34" charset="-128"/>
            </a:rPr>
            <a:t>. </a:t>
          </a:r>
          <a:endParaRPr lang="en-SG" dirty="0">
            <a:solidFill>
              <a:schemeClr val="tx1"/>
            </a:solidFill>
          </a:endParaRPr>
        </a:p>
      </dgm:t>
    </dgm:pt>
    <dgm:pt modelId="{F677477F-B43A-46D9-BF15-2578F6A3C10A}" type="parTrans" cxnId="{5642E782-B311-4944-A27C-40FD89038266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A0E1BDC1-4D26-421D-AB15-5C8CB927E3CA}" type="sibTrans" cxnId="{5642E782-B311-4944-A27C-40FD89038266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405C81F5-259B-4A73-82E8-5C192BED7C5D}">
      <dgm:prSet phldrT="[Text]"/>
      <dgm:spPr/>
      <dgm:t>
        <a:bodyPr/>
        <a:lstStyle/>
        <a:p>
          <a:r>
            <a:rPr lang="en-US" altLang="ja-JP" dirty="0">
              <a:solidFill>
                <a:schemeClr val="tx1"/>
              </a:solidFill>
              <a:ea typeface="ＭＳ Ｐゴシック" panose="020B0600070205080204" pitchFamily="34" charset="-128"/>
            </a:rPr>
            <a:t>The data have </a:t>
          </a:r>
          <a:r>
            <a:rPr lang="en-US" altLang="ja-JP" dirty="0">
              <a:solidFill>
                <a:schemeClr val="tx1"/>
              </a:solidFill>
              <a:highlight>
                <a:srgbClr val="FFFF00"/>
              </a:highlight>
              <a:ea typeface="ＭＳ Ｐゴシック" panose="020B0600070205080204" pitchFamily="34" charset="-128"/>
            </a:rPr>
            <a:t>no target attribute</a:t>
          </a:r>
          <a:r>
            <a:rPr lang="en-US" altLang="ja-JP" dirty="0">
              <a:ea typeface="ＭＳ Ｐゴシック" panose="020B0600070205080204" pitchFamily="34" charset="-128"/>
            </a:rPr>
            <a:t>. </a:t>
          </a:r>
          <a:endParaRPr lang="en-SG" dirty="0">
            <a:solidFill>
              <a:schemeClr val="tx1"/>
            </a:solidFill>
          </a:endParaRPr>
        </a:p>
      </dgm:t>
    </dgm:pt>
    <dgm:pt modelId="{68B5361C-8AD9-420D-B122-7B5195F90D00}" type="parTrans" cxnId="{4B73FC08-BC9D-44DC-8196-136833E15CD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92B523CE-BB2C-4FB2-8452-DB69176F6E89}" type="sibTrans" cxnId="{4B73FC08-BC9D-44DC-8196-136833E15CD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67DF374-15BB-47CC-9838-0A69E59637E5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  <a:highlight>
                <a:srgbClr val="FFFF00"/>
              </a:highlight>
            </a:rPr>
            <a:t>Interacts with environment, decide action</a:t>
          </a:r>
          <a:r>
            <a:rPr lang="en-SG" dirty="0">
              <a:solidFill>
                <a:schemeClr val="tx1"/>
              </a:solidFill>
            </a:rPr>
            <a:t>, learns by trial and error method</a:t>
          </a:r>
        </a:p>
      </dgm:t>
    </dgm:pt>
    <dgm:pt modelId="{EE7AFC41-5F0F-41F8-B665-5A01C96FBD43}" type="parTrans" cxnId="{05AABA0F-7726-453B-97B4-94501F163BB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7DE7FCFF-2FA7-4588-AADF-0C88A550945E}" type="sibTrans" cxnId="{05AABA0F-7726-453B-97B4-94501F163BB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92392421-5A85-40C9-ADC7-4B34842EE60B}" type="pres">
      <dgm:prSet presAssocID="{50B327BE-8DF3-406B-9C9B-550C06F5443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1A3D573-9EDE-40E5-877A-CB4DE57C1015}" type="pres">
      <dgm:prSet presAssocID="{4DC02CA7-B8F0-4E9D-BE0C-962D7024D419}" presName="hierRoot1" presStyleCnt="0">
        <dgm:presLayoutVars>
          <dgm:hierBranch val="init"/>
        </dgm:presLayoutVars>
      </dgm:prSet>
      <dgm:spPr/>
    </dgm:pt>
    <dgm:pt modelId="{97C41F0F-060F-4263-8553-146AE12DBB1C}" type="pres">
      <dgm:prSet presAssocID="{4DC02CA7-B8F0-4E9D-BE0C-962D7024D419}" presName="rootComposite1" presStyleCnt="0"/>
      <dgm:spPr/>
    </dgm:pt>
    <dgm:pt modelId="{21DAC4FB-7ECD-47E1-84FA-30AEE91FF0C0}" type="pres">
      <dgm:prSet presAssocID="{4DC02CA7-B8F0-4E9D-BE0C-962D7024D419}" presName="rootText1" presStyleLbl="node0" presStyleIdx="0" presStyleCnt="3" custLinFactNeighborX="-75287">
        <dgm:presLayoutVars>
          <dgm:chPref val="3"/>
        </dgm:presLayoutVars>
      </dgm:prSet>
      <dgm:spPr/>
    </dgm:pt>
    <dgm:pt modelId="{15F85483-D3F3-4692-9E07-A59E0488681E}" type="pres">
      <dgm:prSet presAssocID="{4DC02CA7-B8F0-4E9D-BE0C-962D7024D419}" presName="rootConnector1" presStyleLbl="node1" presStyleIdx="0" presStyleCnt="0"/>
      <dgm:spPr/>
    </dgm:pt>
    <dgm:pt modelId="{08118EAF-6F06-4160-975D-57488656F5B5}" type="pres">
      <dgm:prSet presAssocID="{4DC02CA7-B8F0-4E9D-BE0C-962D7024D419}" presName="hierChild2" presStyleCnt="0"/>
      <dgm:spPr/>
    </dgm:pt>
    <dgm:pt modelId="{0F71D20C-EA42-414E-90F5-D62D30092D5C}" type="pres">
      <dgm:prSet presAssocID="{F677477F-B43A-46D9-BF15-2578F6A3C10A}" presName="Name37" presStyleLbl="parChTrans1D2" presStyleIdx="0" presStyleCnt="3"/>
      <dgm:spPr/>
    </dgm:pt>
    <dgm:pt modelId="{EBE64EB4-158E-49F7-B17B-77D8C30796F7}" type="pres">
      <dgm:prSet presAssocID="{C8680F48-6EA2-4221-9BD3-88766BAED04E}" presName="hierRoot2" presStyleCnt="0">
        <dgm:presLayoutVars>
          <dgm:hierBranch val="init"/>
        </dgm:presLayoutVars>
      </dgm:prSet>
      <dgm:spPr/>
    </dgm:pt>
    <dgm:pt modelId="{7F95AC65-6FD3-40FA-B1BA-FC6EEDD8838F}" type="pres">
      <dgm:prSet presAssocID="{C8680F48-6EA2-4221-9BD3-88766BAED04E}" presName="rootComposite" presStyleCnt="0"/>
      <dgm:spPr/>
    </dgm:pt>
    <dgm:pt modelId="{08D682BB-F576-4998-B33F-96F23028233D}" type="pres">
      <dgm:prSet presAssocID="{C8680F48-6EA2-4221-9BD3-88766BAED04E}" presName="rootText" presStyleLbl="node2" presStyleIdx="0" presStyleCnt="3" custLinFactNeighborX="-75287">
        <dgm:presLayoutVars>
          <dgm:chPref val="3"/>
        </dgm:presLayoutVars>
      </dgm:prSet>
      <dgm:spPr/>
    </dgm:pt>
    <dgm:pt modelId="{6645081E-B408-4D5B-9AB1-730DCF96829B}" type="pres">
      <dgm:prSet presAssocID="{C8680F48-6EA2-4221-9BD3-88766BAED04E}" presName="rootConnector" presStyleLbl="node2" presStyleIdx="0" presStyleCnt="3"/>
      <dgm:spPr/>
    </dgm:pt>
    <dgm:pt modelId="{0EE2E815-9D67-4D94-B81C-3DAE22D046E7}" type="pres">
      <dgm:prSet presAssocID="{C8680F48-6EA2-4221-9BD3-88766BAED04E}" presName="hierChild4" presStyleCnt="0"/>
      <dgm:spPr/>
    </dgm:pt>
    <dgm:pt modelId="{A2BBCA21-5367-457E-BCC8-22BCE22BEEB8}" type="pres">
      <dgm:prSet presAssocID="{C8680F48-6EA2-4221-9BD3-88766BAED04E}" presName="hierChild5" presStyleCnt="0"/>
      <dgm:spPr/>
    </dgm:pt>
    <dgm:pt modelId="{E65B1A72-AA3B-4630-B0A3-B06848E99B25}" type="pres">
      <dgm:prSet presAssocID="{4DC02CA7-B8F0-4E9D-BE0C-962D7024D419}" presName="hierChild3" presStyleCnt="0"/>
      <dgm:spPr/>
    </dgm:pt>
    <dgm:pt modelId="{BA74A6AC-898A-4707-A1A5-763489E02FF1}" type="pres">
      <dgm:prSet presAssocID="{1D91D9B5-FD21-4EE5-A876-DD9AF25CC7E2}" presName="hierRoot1" presStyleCnt="0">
        <dgm:presLayoutVars>
          <dgm:hierBranch val="init"/>
        </dgm:presLayoutVars>
      </dgm:prSet>
      <dgm:spPr/>
    </dgm:pt>
    <dgm:pt modelId="{732C626F-3BE5-4D46-83E0-9AB2F7D8EF96}" type="pres">
      <dgm:prSet presAssocID="{1D91D9B5-FD21-4EE5-A876-DD9AF25CC7E2}" presName="rootComposite1" presStyleCnt="0"/>
      <dgm:spPr/>
    </dgm:pt>
    <dgm:pt modelId="{329C8317-F9BA-4916-858C-31549CCBF6A6}" type="pres">
      <dgm:prSet presAssocID="{1D91D9B5-FD21-4EE5-A876-DD9AF25CC7E2}" presName="rootText1" presStyleLbl="node0" presStyleIdx="1" presStyleCnt="3" custLinFactNeighborX="0">
        <dgm:presLayoutVars>
          <dgm:chPref val="3"/>
        </dgm:presLayoutVars>
      </dgm:prSet>
      <dgm:spPr/>
    </dgm:pt>
    <dgm:pt modelId="{8F7A6EEE-0526-41E3-BC86-6558F1FB78D0}" type="pres">
      <dgm:prSet presAssocID="{1D91D9B5-FD21-4EE5-A876-DD9AF25CC7E2}" presName="rootConnector1" presStyleLbl="node1" presStyleIdx="0" presStyleCnt="0"/>
      <dgm:spPr/>
    </dgm:pt>
    <dgm:pt modelId="{0E818EB9-0BB9-4307-9EAC-3BFC2F03CFFB}" type="pres">
      <dgm:prSet presAssocID="{1D91D9B5-FD21-4EE5-A876-DD9AF25CC7E2}" presName="hierChild2" presStyleCnt="0"/>
      <dgm:spPr/>
    </dgm:pt>
    <dgm:pt modelId="{F19243E3-4CD2-47E9-AA44-9CD1EDA5D719}" type="pres">
      <dgm:prSet presAssocID="{68B5361C-8AD9-420D-B122-7B5195F90D00}" presName="Name37" presStyleLbl="parChTrans1D2" presStyleIdx="1" presStyleCnt="3"/>
      <dgm:spPr/>
    </dgm:pt>
    <dgm:pt modelId="{AC4C82F5-0F75-4104-8F7E-617A8E70E391}" type="pres">
      <dgm:prSet presAssocID="{405C81F5-259B-4A73-82E8-5C192BED7C5D}" presName="hierRoot2" presStyleCnt="0">
        <dgm:presLayoutVars>
          <dgm:hierBranch val="init"/>
        </dgm:presLayoutVars>
      </dgm:prSet>
      <dgm:spPr/>
    </dgm:pt>
    <dgm:pt modelId="{4F761F53-5168-4324-B0E6-8ED486CACF4B}" type="pres">
      <dgm:prSet presAssocID="{405C81F5-259B-4A73-82E8-5C192BED7C5D}" presName="rootComposite" presStyleCnt="0"/>
      <dgm:spPr/>
    </dgm:pt>
    <dgm:pt modelId="{80179624-21EC-4E90-A431-88349EE634C0}" type="pres">
      <dgm:prSet presAssocID="{405C81F5-259B-4A73-82E8-5C192BED7C5D}" presName="rootText" presStyleLbl="node2" presStyleIdx="1" presStyleCnt="3" custLinFactNeighborX="0">
        <dgm:presLayoutVars>
          <dgm:chPref val="3"/>
        </dgm:presLayoutVars>
      </dgm:prSet>
      <dgm:spPr/>
    </dgm:pt>
    <dgm:pt modelId="{80E05FC7-C745-4ABB-B8F0-87994E39D9D3}" type="pres">
      <dgm:prSet presAssocID="{405C81F5-259B-4A73-82E8-5C192BED7C5D}" presName="rootConnector" presStyleLbl="node2" presStyleIdx="1" presStyleCnt="3"/>
      <dgm:spPr/>
    </dgm:pt>
    <dgm:pt modelId="{68443C75-611A-476C-B8C3-2929B4651F9D}" type="pres">
      <dgm:prSet presAssocID="{405C81F5-259B-4A73-82E8-5C192BED7C5D}" presName="hierChild4" presStyleCnt="0"/>
      <dgm:spPr/>
    </dgm:pt>
    <dgm:pt modelId="{930455FF-A846-47BE-9692-95CEB5A99569}" type="pres">
      <dgm:prSet presAssocID="{405C81F5-259B-4A73-82E8-5C192BED7C5D}" presName="hierChild5" presStyleCnt="0"/>
      <dgm:spPr/>
    </dgm:pt>
    <dgm:pt modelId="{F25DAE7D-1B63-4A80-AE0C-51F9E233FBF2}" type="pres">
      <dgm:prSet presAssocID="{1D91D9B5-FD21-4EE5-A876-DD9AF25CC7E2}" presName="hierChild3" presStyleCnt="0"/>
      <dgm:spPr/>
    </dgm:pt>
    <dgm:pt modelId="{C34D90B2-1459-48FB-96F8-1918E6E7EA29}" type="pres">
      <dgm:prSet presAssocID="{51D02B2A-9FA6-4D42-90DA-4EE4FBAC5ED4}" presName="hierRoot1" presStyleCnt="0">
        <dgm:presLayoutVars>
          <dgm:hierBranch val="init"/>
        </dgm:presLayoutVars>
      </dgm:prSet>
      <dgm:spPr/>
    </dgm:pt>
    <dgm:pt modelId="{5A2759CD-2B6F-4AC0-85AE-D8A797F8F7A5}" type="pres">
      <dgm:prSet presAssocID="{51D02B2A-9FA6-4D42-90DA-4EE4FBAC5ED4}" presName="rootComposite1" presStyleCnt="0"/>
      <dgm:spPr/>
    </dgm:pt>
    <dgm:pt modelId="{B647F1D3-1429-43AF-BC07-62D769365271}" type="pres">
      <dgm:prSet presAssocID="{51D02B2A-9FA6-4D42-90DA-4EE4FBAC5ED4}" presName="rootText1" presStyleLbl="node0" presStyleIdx="2" presStyleCnt="3" custLinFactX="39226" custLinFactNeighborX="100000">
        <dgm:presLayoutVars>
          <dgm:chPref val="3"/>
        </dgm:presLayoutVars>
      </dgm:prSet>
      <dgm:spPr/>
    </dgm:pt>
    <dgm:pt modelId="{6CAE4B36-2811-4D98-B23E-9AD51DF15EBD}" type="pres">
      <dgm:prSet presAssocID="{51D02B2A-9FA6-4D42-90DA-4EE4FBAC5ED4}" presName="rootConnector1" presStyleLbl="node1" presStyleIdx="0" presStyleCnt="0"/>
      <dgm:spPr/>
    </dgm:pt>
    <dgm:pt modelId="{0AC5F83E-7EE9-44E3-B40B-E51D2B3193F9}" type="pres">
      <dgm:prSet presAssocID="{51D02B2A-9FA6-4D42-90DA-4EE4FBAC5ED4}" presName="hierChild2" presStyleCnt="0"/>
      <dgm:spPr/>
    </dgm:pt>
    <dgm:pt modelId="{70467822-B65B-4039-87F4-0ED986EEBE44}" type="pres">
      <dgm:prSet presAssocID="{EE7AFC41-5F0F-41F8-B665-5A01C96FBD43}" presName="Name37" presStyleLbl="parChTrans1D2" presStyleIdx="2" presStyleCnt="3"/>
      <dgm:spPr/>
    </dgm:pt>
    <dgm:pt modelId="{196C45D3-C976-41E7-9863-355192DC2E0B}" type="pres">
      <dgm:prSet presAssocID="{067DF374-15BB-47CC-9838-0A69E59637E5}" presName="hierRoot2" presStyleCnt="0">
        <dgm:presLayoutVars>
          <dgm:hierBranch val="init"/>
        </dgm:presLayoutVars>
      </dgm:prSet>
      <dgm:spPr/>
    </dgm:pt>
    <dgm:pt modelId="{60B291BA-90FD-45C6-82F8-406B0726094B}" type="pres">
      <dgm:prSet presAssocID="{067DF374-15BB-47CC-9838-0A69E59637E5}" presName="rootComposite" presStyleCnt="0"/>
      <dgm:spPr/>
    </dgm:pt>
    <dgm:pt modelId="{4AD66906-DF11-48C4-BEA8-C6D2FC520B32}" type="pres">
      <dgm:prSet presAssocID="{067DF374-15BB-47CC-9838-0A69E59637E5}" presName="rootText" presStyleLbl="node2" presStyleIdx="2" presStyleCnt="3" custLinFactX="39226" custLinFactNeighborX="100000">
        <dgm:presLayoutVars>
          <dgm:chPref val="3"/>
        </dgm:presLayoutVars>
      </dgm:prSet>
      <dgm:spPr/>
    </dgm:pt>
    <dgm:pt modelId="{EA5C089C-B0F1-43F8-B170-A9C417A1C50B}" type="pres">
      <dgm:prSet presAssocID="{067DF374-15BB-47CC-9838-0A69E59637E5}" presName="rootConnector" presStyleLbl="node2" presStyleIdx="2" presStyleCnt="3"/>
      <dgm:spPr/>
    </dgm:pt>
    <dgm:pt modelId="{CEA166B4-6AA1-43F2-9890-EA6BBC2D8124}" type="pres">
      <dgm:prSet presAssocID="{067DF374-15BB-47CC-9838-0A69E59637E5}" presName="hierChild4" presStyleCnt="0"/>
      <dgm:spPr/>
    </dgm:pt>
    <dgm:pt modelId="{5C7B7B92-E7A8-41C0-A1D2-34774C3D9CF6}" type="pres">
      <dgm:prSet presAssocID="{067DF374-15BB-47CC-9838-0A69E59637E5}" presName="hierChild5" presStyleCnt="0"/>
      <dgm:spPr/>
    </dgm:pt>
    <dgm:pt modelId="{63B65F4A-F5E2-4120-93E1-61B600E8C455}" type="pres">
      <dgm:prSet presAssocID="{51D02B2A-9FA6-4D42-90DA-4EE4FBAC5ED4}" presName="hierChild3" presStyleCnt="0"/>
      <dgm:spPr/>
    </dgm:pt>
  </dgm:ptLst>
  <dgm:cxnLst>
    <dgm:cxn modelId="{46FC5A01-AB6B-4B7F-AF9A-A7805DD4F34A}" type="presOf" srcId="{C8680F48-6EA2-4221-9BD3-88766BAED04E}" destId="{08D682BB-F576-4998-B33F-96F23028233D}" srcOrd="0" destOrd="0" presId="urn:microsoft.com/office/officeart/2005/8/layout/orgChart1"/>
    <dgm:cxn modelId="{4BF12605-FF6A-4153-B557-6A89B55D0F8D}" type="presOf" srcId="{067DF374-15BB-47CC-9838-0A69E59637E5}" destId="{4AD66906-DF11-48C4-BEA8-C6D2FC520B32}" srcOrd="0" destOrd="0" presId="urn:microsoft.com/office/officeart/2005/8/layout/orgChart1"/>
    <dgm:cxn modelId="{4B73FC08-BC9D-44DC-8196-136833E15CD0}" srcId="{1D91D9B5-FD21-4EE5-A876-DD9AF25CC7E2}" destId="{405C81F5-259B-4A73-82E8-5C192BED7C5D}" srcOrd="0" destOrd="0" parTransId="{68B5361C-8AD9-420D-B122-7B5195F90D00}" sibTransId="{92B523CE-BB2C-4FB2-8452-DB69176F6E89}"/>
    <dgm:cxn modelId="{05AABA0F-7726-453B-97B4-94501F163BB0}" srcId="{51D02B2A-9FA6-4D42-90DA-4EE4FBAC5ED4}" destId="{067DF374-15BB-47CC-9838-0A69E59637E5}" srcOrd="0" destOrd="0" parTransId="{EE7AFC41-5F0F-41F8-B665-5A01C96FBD43}" sibTransId="{7DE7FCFF-2FA7-4588-AADF-0C88A550945E}"/>
    <dgm:cxn modelId="{76081A16-D423-46EB-8D02-D26BCD0EB6CA}" type="presOf" srcId="{68B5361C-8AD9-420D-B122-7B5195F90D00}" destId="{F19243E3-4CD2-47E9-AA44-9CD1EDA5D719}" srcOrd="0" destOrd="0" presId="urn:microsoft.com/office/officeart/2005/8/layout/orgChart1"/>
    <dgm:cxn modelId="{C405822E-6815-484E-8D8C-39E541C68580}" type="presOf" srcId="{C8680F48-6EA2-4221-9BD3-88766BAED04E}" destId="{6645081E-B408-4D5B-9AB1-730DCF96829B}" srcOrd="1" destOrd="0" presId="urn:microsoft.com/office/officeart/2005/8/layout/orgChart1"/>
    <dgm:cxn modelId="{40404D31-7769-4805-AD47-B4C544086AD8}" type="presOf" srcId="{F677477F-B43A-46D9-BF15-2578F6A3C10A}" destId="{0F71D20C-EA42-414E-90F5-D62D30092D5C}" srcOrd="0" destOrd="0" presId="urn:microsoft.com/office/officeart/2005/8/layout/orgChart1"/>
    <dgm:cxn modelId="{07CA8632-569E-4DF3-AB7B-DC21FB93D914}" type="presOf" srcId="{1D91D9B5-FD21-4EE5-A876-DD9AF25CC7E2}" destId="{8F7A6EEE-0526-41E3-BC86-6558F1FB78D0}" srcOrd="1" destOrd="0" presId="urn:microsoft.com/office/officeart/2005/8/layout/orgChart1"/>
    <dgm:cxn modelId="{C3BFBB41-DC53-430D-9A6B-EE56B1F70660}" srcId="{50B327BE-8DF3-406B-9C9B-550C06F5443B}" destId="{4DC02CA7-B8F0-4E9D-BE0C-962D7024D419}" srcOrd="0" destOrd="0" parTransId="{714E4A16-DDFF-48AC-9584-C60B708A0310}" sibTransId="{6F885633-9653-411B-A6C4-FE03369C8255}"/>
    <dgm:cxn modelId="{A0BB8D6B-F0D8-43C7-97BB-F7A7B6D3C38B}" type="presOf" srcId="{1D91D9B5-FD21-4EE5-A876-DD9AF25CC7E2}" destId="{329C8317-F9BA-4916-858C-31549CCBF6A6}" srcOrd="0" destOrd="0" presId="urn:microsoft.com/office/officeart/2005/8/layout/orgChart1"/>
    <dgm:cxn modelId="{A9B7FF4E-CC87-4E0D-B145-DF8D7A1BB68A}" srcId="{50B327BE-8DF3-406B-9C9B-550C06F5443B}" destId="{1D91D9B5-FD21-4EE5-A876-DD9AF25CC7E2}" srcOrd="1" destOrd="0" parTransId="{456BDA2F-4CDB-41D0-8230-7F6B9DA5ABA0}" sibTransId="{40808781-AF67-4FE5-93C2-4A76FF1682D7}"/>
    <dgm:cxn modelId="{8F175A74-0AB7-4FA5-9442-5A1986981FE4}" type="presOf" srcId="{4DC02CA7-B8F0-4E9D-BE0C-962D7024D419}" destId="{21DAC4FB-7ECD-47E1-84FA-30AEE91FF0C0}" srcOrd="0" destOrd="0" presId="urn:microsoft.com/office/officeart/2005/8/layout/orgChart1"/>
    <dgm:cxn modelId="{65CE397B-FA2D-430E-A1EA-898E6C02DD67}" type="presOf" srcId="{51D02B2A-9FA6-4D42-90DA-4EE4FBAC5ED4}" destId="{B647F1D3-1429-43AF-BC07-62D769365271}" srcOrd="0" destOrd="0" presId="urn:microsoft.com/office/officeart/2005/8/layout/orgChart1"/>
    <dgm:cxn modelId="{5642E782-B311-4944-A27C-40FD89038266}" srcId="{4DC02CA7-B8F0-4E9D-BE0C-962D7024D419}" destId="{C8680F48-6EA2-4221-9BD3-88766BAED04E}" srcOrd="0" destOrd="0" parTransId="{F677477F-B43A-46D9-BF15-2578F6A3C10A}" sibTransId="{A0E1BDC1-4D26-421D-AB15-5C8CB927E3CA}"/>
    <dgm:cxn modelId="{588851C3-6473-4898-8CDB-418DCC91CDD2}" type="presOf" srcId="{4DC02CA7-B8F0-4E9D-BE0C-962D7024D419}" destId="{15F85483-D3F3-4692-9E07-A59E0488681E}" srcOrd="1" destOrd="0" presId="urn:microsoft.com/office/officeart/2005/8/layout/orgChart1"/>
    <dgm:cxn modelId="{485EF1D3-8977-4EA2-BF56-4C155D1428F0}" type="presOf" srcId="{50B327BE-8DF3-406B-9C9B-550C06F5443B}" destId="{92392421-5A85-40C9-ADC7-4B34842EE60B}" srcOrd="0" destOrd="0" presId="urn:microsoft.com/office/officeart/2005/8/layout/orgChart1"/>
    <dgm:cxn modelId="{35100CD9-8423-495E-818B-78B172F5004B}" type="presOf" srcId="{51D02B2A-9FA6-4D42-90DA-4EE4FBAC5ED4}" destId="{6CAE4B36-2811-4D98-B23E-9AD51DF15EBD}" srcOrd="1" destOrd="0" presId="urn:microsoft.com/office/officeart/2005/8/layout/orgChart1"/>
    <dgm:cxn modelId="{9A227DE1-6518-4909-80A9-3E35086F25AA}" type="presOf" srcId="{067DF374-15BB-47CC-9838-0A69E59637E5}" destId="{EA5C089C-B0F1-43F8-B170-A9C417A1C50B}" srcOrd="1" destOrd="0" presId="urn:microsoft.com/office/officeart/2005/8/layout/orgChart1"/>
    <dgm:cxn modelId="{257CA8E3-BDE3-439D-8F87-6331480AB490}" srcId="{50B327BE-8DF3-406B-9C9B-550C06F5443B}" destId="{51D02B2A-9FA6-4D42-90DA-4EE4FBAC5ED4}" srcOrd="2" destOrd="0" parTransId="{6D86C1F7-7785-4E62-9338-701489C8A4F7}" sibTransId="{C6B5BBF4-9E48-4BBD-A6C9-A263315A28FF}"/>
    <dgm:cxn modelId="{2BF61BE5-0B1D-425C-A019-B53A6EE42C42}" type="presOf" srcId="{405C81F5-259B-4A73-82E8-5C192BED7C5D}" destId="{80E05FC7-C745-4ABB-B8F0-87994E39D9D3}" srcOrd="1" destOrd="0" presId="urn:microsoft.com/office/officeart/2005/8/layout/orgChart1"/>
    <dgm:cxn modelId="{481B33F9-AD57-4316-ADA7-F4671A621CA1}" type="presOf" srcId="{EE7AFC41-5F0F-41F8-B665-5A01C96FBD43}" destId="{70467822-B65B-4039-87F4-0ED986EEBE44}" srcOrd="0" destOrd="0" presId="urn:microsoft.com/office/officeart/2005/8/layout/orgChart1"/>
    <dgm:cxn modelId="{A81603FD-A4C2-4D87-95A0-1A4583665736}" type="presOf" srcId="{405C81F5-259B-4A73-82E8-5C192BED7C5D}" destId="{80179624-21EC-4E90-A431-88349EE634C0}" srcOrd="0" destOrd="0" presId="urn:microsoft.com/office/officeart/2005/8/layout/orgChart1"/>
    <dgm:cxn modelId="{2B8254CD-6363-48CD-B57A-D5681DF4A1AA}" type="presParOf" srcId="{92392421-5A85-40C9-ADC7-4B34842EE60B}" destId="{41A3D573-9EDE-40E5-877A-CB4DE57C1015}" srcOrd="0" destOrd="0" presId="urn:microsoft.com/office/officeart/2005/8/layout/orgChart1"/>
    <dgm:cxn modelId="{84907009-1BF6-4B3D-B18A-E42C2FFDA4FC}" type="presParOf" srcId="{41A3D573-9EDE-40E5-877A-CB4DE57C1015}" destId="{97C41F0F-060F-4263-8553-146AE12DBB1C}" srcOrd="0" destOrd="0" presId="urn:microsoft.com/office/officeart/2005/8/layout/orgChart1"/>
    <dgm:cxn modelId="{5E57E53E-DF26-45C7-B576-70FD5B527ABE}" type="presParOf" srcId="{97C41F0F-060F-4263-8553-146AE12DBB1C}" destId="{21DAC4FB-7ECD-47E1-84FA-30AEE91FF0C0}" srcOrd="0" destOrd="0" presId="urn:microsoft.com/office/officeart/2005/8/layout/orgChart1"/>
    <dgm:cxn modelId="{03B655CC-53BB-4658-917C-2F36DF96A58B}" type="presParOf" srcId="{97C41F0F-060F-4263-8553-146AE12DBB1C}" destId="{15F85483-D3F3-4692-9E07-A59E0488681E}" srcOrd="1" destOrd="0" presId="urn:microsoft.com/office/officeart/2005/8/layout/orgChart1"/>
    <dgm:cxn modelId="{1B7D1655-4CE0-4EF0-A61D-4558F6E7BD26}" type="presParOf" srcId="{41A3D573-9EDE-40E5-877A-CB4DE57C1015}" destId="{08118EAF-6F06-4160-975D-57488656F5B5}" srcOrd="1" destOrd="0" presId="urn:microsoft.com/office/officeart/2005/8/layout/orgChart1"/>
    <dgm:cxn modelId="{6840FA18-2909-418C-BEF4-7476AD070923}" type="presParOf" srcId="{08118EAF-6F06-4160-975D-57488656F5B5}" destId="{0F71D20C-EA42-414E-90F5-D62D30092D5C}" srcOrd="0" destOrd="0" presId="urn:microsoft.com/office/officeart/2005/8/layout/orgChart1"/>
    <dgm:cxn modelId="{A5B61F50-0D66-4C1D-8AFC-746E94112D31}" type="presParOf" srcId="{08118EAF-6F06-4160-975D-57488656F5B5}" destId="{EBE64EB4-158E-49F7-B17B-77D8C30796F7}" srcOrd="1" destOrd="0" presId="urn:microsoft.com/office/officeart/2005/8/layout/orgChart1"/>
    <dgm:cxn modelId="{3C5ECBC3-CD40-4BE1-96DE-582ED988FE72}" type="presParOf" srcId="{EBE64EB4-158E-49F7-B17B-77D8C30796F7}" destId="{7F95AC65-6FD3-40FA-B1BA-FC6EEDD8838F}" srcOrd="0" destOrd="0" presId="urn:microsoft.com/office/officeart/2005/8/layout/orgChart1"/>
    <dgm:cxn modelId="{7C6E6D98-FBEB-4778-B087-FA97AFC051FC}" type="presParOf" srcId="{7F95AC65-6FD3-40FA-B1BA-FC6EEDD8838F}" destId="{08D682BB-F576-4998-B33F-96F23028233D}" srcOrd="0" destOrd="0" presId="urn:microsoft.com/office/officeart/2005/8/layout/orgChart1"/>
    <dgm:cxn modelId="{5C2F4C95-CA6B-4D58-9C57-62F20EDEECCE}" type="presParOf" srcId="{7F95AC65-6FD3-40FA-B1BA-FC6EEDD8838F}" destId="{6645081E-B408-4D5B-9AB1-730DCF96829B}" srcOrd="1" destOrd="0" presId="urn:microsoft.com/office/officeart/2005/8/layout/orgChart1"/>
    <dgm:cxn modelId="{A844D327-AF54-4A74-B412-053D30AF521E}" type="presParOf" srcId="{EBE64EB4-158E-49F7-B17B-77D8C30796F7}" destId="{0EE2E815-9D67-4D94-B81C-3DAE22D046E7}" srcOrd="1" destOrd="0" presId="urn:microsoft.com/office/officeart/2005/8/layout/orgChart1"/>
    <dgm:cxn modelId="{F0F3349F-ECD7-4C04-997E-4976856BA84C}" type="presParOf" srcId="{EBE64EB4-158E-49F7-B17B-77D8C30796F7}" destId="{A2BBCA21-5367-457E-BCC8-22BCE22BEEB8}" srcOrd="2" destOrd="0" presId="urn:microsoft.com/office/officeart/2005/8/layout/orgChart1"/>
    <dgm:cxn modelId="{E7641233-C5EA-4B37-AF31-5BF7954F5B81}" type="presParOf" srcId="{41A3D573-9EDE-40E5-877A-CB4DE57C1015}" destId="{E65B1A72-AA3B-4630-B0A3-B06848E99B25}" srcOrd="2" destOrd="0" presId="urn:microsoft.com/office/officeart/2005/8/layout/orgChart1"/>
    <dgm:cxn modelId="{DA7DC35A-BD6B-41CF-A0EB-3C92A4E44637}" type="presParOf" srcId="{92392421-5A85-40C9-ADC7-4B34842EE60B}" destId="{BA74A6AC-898A-4707-A1A5-763489E02FF1}" srcOrd="1" destOrd="0" presId="urn:microsoft.com/office/officeart/2005/8/layout/orgChart1"/>
    <dgm:cxn modelId="{5C5DEEAB-38CA-4ECC-BCC9-E3E6AE21EDF5}" type="presParOf" srcId="{BA74A6AC-898A-4707-A1A5-763489E02FF1}" destId="{732C626F-3BE5-4D46-83E0-9AB2F7D8EF96}" srcOrd="0" destOrd="0" presId="urn:microsoft.com/office/officeart/2005/8/layout/orgChart1"/>
    <dgm:cxn modelId="{8AA8B6E2-A981-4A90-9F40-0F7D5ED80984}" type="presParOf" srcId="{732C626F-3BE5-4D46-83E0-9AB2F7D8EF96}" destId="{329C8317-F9BA-4916-858C-31549CCBF6A6}" srcOrd="0" destOrd="0" presId="urn:microsoft.com/office/officeart/2005/8/layout/orgChart1"/>
    <dgm:cxn modelId="{BEE55BB1-53AC-448F-A49D-66C95B365569}" type="presParOf" srcId="{732C626F-3BE5-4D46-83E0-9AB2F7D8EF96}" destId="{8F7A6EEE-0526-41E3-BC86-6558F1FB78D0}" srcOrd="1" destOrd="0" presId="urn:microsoft.com/office/officeart/2005/8/layout/orgChart1"/>
    <dgm:cxn modelId="{1C6E11C9-4112-46A2-BDCC-226E1D512251}" type="presParOf" srcId="{BA74A6AC-898A-4707-A1A5-763489E02FF1}" destId="{0E818EB9-0BB9-4307-9EAC-3BFC2F03CFFB}" srcOrd="1" destOrd="0" presId="urn:microsoft.com/office/officeart/2005/8/layout/orgChart1"/>
    <dgm:cxn modelId="{A6A7D3FF-0D65-41D0-B1D0-D6E51444588E}" type="presParOf" srcId="{0E818EB9-0BB9-4307-9EAC-3BFC2F03CFFB}" destId="{F19243E3-4CD2-47E9-AA44-9CD1EDA5D719}" srcOrd="0" destOrd="0" presId="urn:microsoft.com/office/officeart/2005/8/layout/orgChart1"/>
    <dgm:cxn modelId="{E18F19E4-9DEF-470B-B02F-0B37A98F4D06}" type="presParOf" srcId="{0E818EB9-0BB9-4307-9EAC-3BFC2F03CFFB}" destId="{AC4C82F5-0F75-4104-8F7E-617A8E70E391}" srcOrd="1" destOrd="0" presId="urn:microsoft.com/office/officeart/2005/8/layout/orgChart1"/>
    <dgm:cxn modelId="{8DA16C72-ADB5-4B1A-98A7-4E68AB8CAFF2}" type="presParOf" srcId="{AC4C82F5-0F75-4104-8F7E-617A8E70E391}" destId="{4F761F53-5168-4324-B0E6-8ED486CACF4B}" srcOrd="0" destOrd="0" presId="urn:microsoft.com/office/officeart/2005/8/layout/orgChart1"/>
    <dgm:cxn modelId="{859F4DBC-093F-4CF5-A932-B7962240596D}" type="presParOf" srcId="{4F761F53-5168-4324-B0E6-8ED486CACF4B}" destId="{80179624-21EC-4E90-A431-88349EE634C0}" srcOrd="0" destOrd="0" presId="urn:microsoft.com/office/officeart/2005/8/layout/orgChart1"/>
    <dgm:cxn modelId="{CA53084C-4A7A-469C-88C4-932D88C2E47F}" type="presParOf" srcId="{4F761F53-5168-4324-B0E6-8ED486CACF4B}" destId="{80E05FC7-C745-4ABB-B8F0-87994E39D9D3}" srcOrd="1" destOrd="0" presId="urn:microsoft.com/office/officeart/2005/8/layout/orgChart1"/>
    <dgm:cxn modelId="{945076E1-526D-47FA-8CAB-B4F9115338A9}" type="presParOf" srcId="{AC4C82F5-0F75-4104-8F7E-617A8E70E391}" destId="{68443C75-611A-476C-B8C3-2929B4651F9D}" srcOrd="1" destOrd="0" presId="urn:microsoft.com/office/officeart/2005/8/layout/orgChart1"/>
    <dgm:cxn modelId="{0350550B-1A81-47E7-971B-6F942A0D41D0}" type="presParOf" srcId="{AC4C82F5-0F75-4104-8F7E-617A8E70E391}" destId="{930455FF-A846-47BE-9692-95CEB5A99569}" srcOrd="2" destOrd="0" presId="urn:microsoft.com/office/officeart/2005/8/layout/orgChart1"/>
    <dgm:cxn modelId="{D6ABF1A0-6510-42D5-BB9E-C316E97E4DE0}" type="presParOf" srcId="{BA74A6AC-898A-4707-A1A5-763489E02FF1}" destId="{F25DAE7D-1B63-4A80-AE0C-51F9E233FBF2}" srcOrd="2" destOrd="0" presId="urn:microsoft.com/office/officeart/2005/8/layout/orgChart1"/>
    <dgm:cxn modelId="{4AE9D15E-5232-4957-9888-45B2333E4D89}" type="presParOf" srcId="{92392421-5A85-40C9-ADC7-4B34842EE60B}" destId="{C34D90B2-1459-48FB-96F8-1918E6E7EA29}" srcOrd="2" destOrd="0" presId="urn:microsoft.com/office/officeart/2005/8/layout/orgChart1"/>
    <dgm:cxn modelId="{7093C39F-9D12-47D9-8498-2F98222EDEF6}" type="presParOf" srcId="{C34D90B2-1459-48FB-96F8-1918E6E7EA29}" destId="{5A2759CD-2B6F-4AC0-85AE-D8A797F8F7A5}" srcOrd="0" destOrd="0" presId="urn:microsoft.com/office/officeart/2005/8/layout/orgChart1"/>
    <dgm:cxn modelId="{1611E17C-5CDA-4ED6-8C67-8663489B3D42}" type="presParOf" srcId="{5A2759CD-2B6F-4AC0-85AE-D8A797F8F7A5}" destId="{B647F1D3-1429-43AF-BC07-62D769365271}" srcOrd="0" destOrd="0" presId="urn:microsoft.com/office/officeart/2005/8/layout/orgChart1"/>
    <dgm:cxn modelId="{71CEC8BA-C93D-4CAD-8924-2E622B33896C}" type="presParOf" srcId="{5A2759CD-2B6F-4AC0-85AE-D8A797F8F7A5}" destId="{6CAE4B36-2811-4D98-B23E-9AD51DF15EBD}" srcOrd="1" destOrd="0" presId="urn:microsoft.com/office/officeart/2005/8/layout/orgChart1"/>
    <dgm:cxn modelId="{515C3BDB-2B97-43C5-A8A0-C690A2F1820B}" type="presParOf" srcId="{C34D90B2-1459-48FB-96F8-1918E6E7EA29}" destId="{0AC5F83E-7EE9-44E3-B40B-E51D2B3193F9}" srcOrd="1" destOrd="0" presId="urn:microsoft.com/office/officeart/2005/8/layout/orgChart1"/>
    <dgm:cxn modelId="{38F0527C-E7E5-492A-A01D-9A9265992EBF}" type="presParOf" srcId="{0AC5F83E-7EE9-44E3-B40B-E51D2B3193F9}" destId="{70467822-B65B-4039-87F4-0ED986EEBE44}" srcOrd="0" destOrd="0" presId="urn:microsoft.com/office/officeart/2005/8/layout/orgChart1"/>
    <dgm:cxn modelId="{8D2C2F57-33AA-4149-BE23-FCB4AA808754}" type="presParOf" srcId="{0AC5F83E-7EE9-44E3-B40B-E51D2B3193F9}" destId="{196C45D3-C976-41E7-9863-355192DC2E0B}" srcOrd="1" destOrd="0" presId="urn:microsoft.com/office/officeart/2005/8/layout/orgChart1"/>
    <dgm:cxn modelId="{F6C54BC0-4643-4D02-83ED-285586E5CA01}" type="presParOf" srcId="{196C45D3-C976-41E7-9863-355192DC2E0B}" destId="{60B291BA-90FD-45C6-82F8-406B0726094B}" srcOrd="0" destOrd="0" presId="urn:microsoft.com/office/officeart/2005/8/layout/orgChart1"/>
    <dgm:cxn modelId="{E834F65B-8E66-4928-B3CD-188856ADB41A}" type="presParOf" srcId="{60B291BA-90FD-45C6-82F8-406B0726094B}" destId="{4AD66906-DF11-48C4-BEA8-C6D2FC520B32}" srcOrd="0" destOrd="0" presId="urn:microsoft.com/office/officeart/2005/8/layout/orgChart1"/>
    <dgm:cxn modelId="{E8C5507F-FCDD-439F-AB25-6D115FD377AD}" type="presParOf" srcId="{60B291BA-90FD-45C6-82F8-406B0726094B}" destId="{EA5C089C-B0F1-43F8-B170-A9C417A1C50B}" srcOrd="1" destOrd="0" presId="urn:microsoft.com/office/officeart/2005/8/layout/orgChart1"/>
    <dgm:cxn modelId="{5B4D1A49-36AA-4B10-BD16-4DB4EDE9E663}" type="presParOf" srcId="{196C45D3-C976-41E7-9863-355192DC2E0B}" destId="{CEA166B4-6AA1-43F2-9890-EA6BBC2D8124}" srcOrd="1" destOrd="0" presId="urn:microsoft.com/office/officeart/2005/8/layout/orgChart1"/>
    <dgm:cxn modelId="{BDE04160-7363-44DB-BAC9-32683730F855}" type="presParOf" srcId="{196C45D3-C976-41E7-9863-355192DC2E0B}" destId="{5C7B7B92-E7A8-41C0-A1D2-34774C3D9CF6}" srcOrd="2" destOrd="0" presId="urn:microsoft.com/office/officeart/2005/8/layout/orgChart1"/>
    <dgm:cxn modelId="{4CED5942-83DB-4758-85C1-F0930FD3EE0D}" type="presParOf" srcId="{C34D90B2-1459-48FB-96F8-1918E6E7EA29}" destId="{63B65F4A-F5E2-4120-93E1-61B600E8C45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0AD92F6-05BF-4863-9FB2-3BE4AA4E044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055BE64-3158-4FE8-ACFE-66914F4DB0E4}">
      <dgm:prSet phldrT="[Text]"/>
      <dgm:spPr/>
      <dgm:t>
        <a:bodyPr/>
        <a:lstStyle/>
        <a:p>
          <a:r>
            <a:rPr lang="en-SG" dirty="0"/>
            <a:t>Data Preparation </a:t>
          </a:r>
        </a:p>
      </dgm:t>
    </dgm:pt>
    <dgm:pt modelId="{4A375C3F-BACB-421C-A115-7A4DF6C55A43}" type="parTrans" cxnId="{018111F9-EE95-4597-BD41-368D92439814}">
      <dgm:prSet/>
      <dgm:spPr/>
      <dgm:t>
        <a:bodyPr/>
        <a:lstStyle/>
        <a:p>
          <a:endParaRPr lang="en-SG"/>
        </a:p>
      </dgm:t>
    </dgm:pt>
    <dgm:pt modelId="{89292855-E7AD-4B34-A8F4-84DE76D98934}" type="sibTrans" cxnId="{018111F9-EE95-4597-BD41-368D92439814}">
      <dgm:prSet/>
      <dgm:spPr/>
      <dgm:t>
        <a:bodyPr/>
        <a:lstStyle/>
        <a:p>
          <a:endParaRPr lang="en-SG"/>
        </a:p>
      </dgm:t>
    </dgm:pt>
    <dgm:pt modelId="{CEC953CB-F69B-4557-B5B4-77EDA930AD89}">
      <dgm:prSet phldrT="[Text]"/>
      <dgm:spPr/>
      <dgm:t>
        <a:bodyPr/>
        <a:lstStyle/>
        <a:p>
          <a:r>
            <a:rPr lang="en-SG" dirty="0"/>
            <a:t>Data Splitting (Train/Test)</a:t>
          </a:r>
        </a:p>
      </dgm:t>
    </dgm:pt>
    <dgm:pt modelId="{C78034D3-172F-4D6B-BA50-AEC7087BB42A}" type="parTrans" cxnId="{213890D4-68C4-4E06-86E9-429B4C60773D}">
      <dgm:prSet/>
      <dgm:spPr/>
      <dgm:t>
        <a:bodyPr/>
        <a:lstStyle/>
        <a:p>
          <a:endParaRPr lang="en-SG"/>
        </a:p>
      </dgm:t>
    </dgm:pt>
    <dgm:pt modelId="{62FD9AC1-0997-4318-8C1A-EDA9DE597075}" type="sibTrans" cxnId="{213890D4-68C4-4E06-86E9-429B4C60773D}">
      <dgm:prSet/>
      <dgm:spPr/>
      <dgm:t>
        <a:bodyPr/>
        <a:lstStyle/>
        <a:p>
          <a:endParaRPr lang="en-SG"/>
        </a:p>
      </dgm:t>
    </dgm:pt>
    <dgm:pt modelId="{C839B40A-F8E1-4668-BD67-CF109AD9A8A2}">
      <dgm:prSet phldrT="[Text]"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Model Training</a:t>
          </a:r>
        </a:p>
      </dgm:t>
    </dgm:pt>
    <dgm:pt modelId="{BF9C8266-3A83-4C3C-9C92-AA78AE2AE8B1}" type="parTrans" cxnId="{E66FF346-F326-4F19-A3E7-10631E429260}">
      <dgm:prSet/>
      <dgm:spPr/>
      <dgm:t>
        <a:bodyPr/>
        <a:lstStyle/>
        <a:p>
          <a:endParaRPr lang="en-SG"/>
        </a:p>
      </dgm:t>
    </dgm:pt>
    <dgm:pt modelId="{83BE1E90-523E-4D23-9B43-B88DE5B53BA5}" type="sibTrans" cxnId="{E66FF346-F326-4F19-A3E7-10631E429260}">
      <dgm:prSet/>
      <dgm:spPr/>
      <dgm:t>
        <a:bodyPr/>
        <a:lstStyle/>
        <a:p>
          <a:endParaRPr lang="en-SG"/>
        </a:p>
      </dgm:t>
    </dgm:pt>
    <dgm:pt modelId="{D5804D63-33AF-47C5-AD69-0CE282F0F10F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Model Evaluation </a:t>
          </a:r>
        </a:p>
      </dgm:t>
    </dgm:pt>
    <dgm:pt modelId="{8CD240CA-242E-40B7-B282-4529B1D888D8}" type="parTrans" cxnId="{1E36EF96-C4F1-4E90-80A5-EB614F0CD215}">
      <dgm:prSet/>
      <dgm:spPr/>
      <dgm:t>
        <a:bodyPr/>
        <a:lstStyle/>
        <a:p>
          <a:endParaRPr lang="en-SG"/>
        </a:p>
      </dgm:t>
    </dgm:pt>
    <dgm:pt modelId="{F5549FCD-808D-4C28-A540-DE8897C9F667}" type="sibTrans" cxnId="{1E36EF96-C4F1-4E90-80A5-EB614F0CD215}">
      <dgm:prSet/>
      <dgm:spPr/>
      <dgm:t>
        <a:bodyPr/>
        <a:lstStyle/>
        <a:p>
          <a:endParaRPr lang="en-SG"/>
        </a:p>
      </dgm:t>
    </dgm:pt>
    <dgm:pt modelId="{850D9EC7-01CC-4A58-8FCC-BD3A1A9ED660}" type="pres">
      <dgm:prSet presAssocID="{B0AD92F6-05BF-4863-9FB2-3BE4AA4E0449}" presName="linearFlow" presStyleCnt="0">
        <dgm:presLayoutVars>
          <dgm:resizeHandles val="exact"/>
        </dgm:presLayoutVars>
      </dgm:prSet>
      <dgm:spPr/>
    </dgm:pt>
    <dgm:pt modelId="{32291298-9865-4B55-8FD7-997F71ADA4C5}" type="pres">
      <dgm:prSet presAssocID="{E055BE64-3158-4FE8-ACFE-66914F4DB0E4}" presName="node" presStyleLbl="node1" presStyleIdx="0" presStyleCnt="4">
        <dgm:presLayoutVars>
          <dgm:bulletEnabled val="1"/>
        </dgm:presLayoutVars>
      </dgm:prSet>
      <dgm:spPr/>
    </dgm:pt>
    <dgm:pt modelId="{01AB9DDB-E556-4978-8D38-65DCD10DC14A}" type="pres">
      <dgm:prSet presAssocID="{89292855-E7AD-4B34-A8F4-84DE76D98934}" presName="sibTrans" presStyleLbl="sibTrans2D1" presStyleIdx="0" presStyleCnt="3"/>
      <dgm:spPr/>
    </dgm:pt>
    <dgm:pt modelId="{D2561A1F-D82D-418C-B4B0-316E4682F648}" type="pres">
      <dgm:prSet presAssocID="{89292855-E7AD-4B34-A8F4-84DE76D98934}" presName="connectorText" presStyleLbl="sibTrans2D1" presStyleIdx="0" presStyleCnt="3"/>
      <dgm:spPr/>
    </dgm:pt>
    <dgm:pt modelId="{4024CC11-AA76-44F6-A84C-2457692F355F}" type="pres">
      <dgm:prSet presAssocID="{CEC953CB-F69B-4557-B5B4-77EDA930AD89}" presName="node" presStyleLbl="node1" presStyleIdx="1" presStyleCnt="4">
        <dgm:presLayoutVars>
          <dgm:bulletEnabled val="1"/>
        </dgm:presLayoutVars>
      </dgm:prSet>
      <dgm:spPr/>
    </dgm:pt>
    <dgm:pt modelId="{6B395E93-7E29-46F8-A926-B0DD0E573C13}" type="pres">
      <dgm:prSet presAssocID="{62FD9AC1-0997-4318-8C1A-EDA9DE597075}" presName="sibTrans" presStyleLbl="sibTrans2D1" presStyleIdx="1" presStyleCnt="3" custLinFactNeighborY="0"/>
      <dgm:spPr/>
    </dgm:pt>
    <dgm:pt modelId="{37C08CBB-E30F-4080-BC87-70537F0BD4BC}" type="pres">
      <dgm:prSet presAssocID="{62FD9AC1-0997-4318-8C1A-EDA9DE597075}" presName="connectorText" presStyleLbl="sibTrans2D1" presStyleIdx="1" presStyleCnt="3"/>
      <dgm:spPr/>
    </dgm:pt>
    <dgm:pt modelId="{16501DB5-C3B8-431A-82C8-6EF0E4834FDA}" type="pres">
      <dgm:prSet presAssocID="{C839B40A-F8E1-4668-BD67-CF109AD9A8A2}" presName="node" presStyleLbl="node1" presStyleIdx="2" presStyleCnt="4">
        <dgm:presLayoutVars>
          <dgm:bulletEnabled val="1"/>
        </dgm:presLayoutVars>
      </dgm:prSet>
      <dgm:spPr/>
    </dgm:pt>
    <dgm:pt modelId="{E501024C-3BC7-4D07-BE63-05F6C3364CA6}" type="pres">
      <dgm:prSet presAssocID="{83BE1E90-523E-4D23-9B43-B88DE5B53BA5}" presName="sibTrans" presStyleLbl="sibTrans2D1" presStyleIdx="2" presStyleCnt="3"/>
      <dgm:spPr/>
    </dgm:pt>
    <dgm:pt modelId="{9FEC6BA9-1736-4C7B-8119-934AE66CB5B7}" type="pres">
      <dgm:prSet presAssocID="{83BE1E90-523E-4D23-9B43-B88DE5B53BA5}" presName="connectorText" presStyleLbl="sibTrans2D1" presStyleIdx="2" presStyleCnt="3"/>
      <dgm:spPr/>
    </dgm:pt>
    <dgm:pt modelId="{C3B56102-0117-4AC3-9210-80C2555A10E3}" type="pres">
      <dgm:prSet presAssocID="{D5804D63-33AF-47C5-AD69-0CE282F0F10F}" presName="node" presStyleLbl="node1" presStyleIdx="3" presStyleCnt="4">
        <dgm:presLayoutVars>
          <dgm:bulletEnabled val="1"/>
        </dgm:presLayoutVars>
      </dgm:prSet>
      <dgm:spPr/>
    </dgm:pt>
  </dgm:ptLst>
  <dgm:cxnLst>
    <dgm:cxn modelId="{29B7D807-FFB2-46AE-8314-8F649FC076E7}" type="presOf" srcId="{CEC953CB-F69B-4557-B5B4-77EDA930AD89}" destId="{4024CC11-AA76-44F6-A84C-2457692F355F}" srcOrd="0" destOrd="0" presId="urn:microsoft.com/office/officeart/2005/8/layout/process2"/>
    <dgm:cxn modelId="{CE35A60D-A068-4D9E-8EF8-CD7C84C8D3ED}" type="presOf" srcId="{E055BE64-3158-4FE8-ACFE-66914F4DB0E4}" destId="{32291298-9865-4B55-8FD7-997F71ADA4C5}" srcOrd="0" destOrd="0" presId="urn:microsoft.com/office/officeart/2005/8/layout/process2"/>
    <dgm:cxn modelId="{E9738A14-2A49-4397-A049-BDDF16E3CD68}" type="presOf" srcId="{B0AD92F6-05BF-4863-9FB2-3BE4AA4E0449}" destId="{850D9EC7-01CC-4A58-8FCC-BD3A1A9ED660}" srcOrd="0" destOrd="0" presId="urn:microsoft.com/office/officeart/2005/8/layout/process2"/>
    <dgm:cxn modelId="{E66FF346-F326-4F19-A3E7-10631E429260}" srcId="{B0AD92F6-05BF-4863-9FB2-3BE4AA4E0449}" destId="{C839B40A-F8E1-4668-BD67-CF109AD9A8A2}" srcOrd="2" destOrd="0" parTransId="{BF9C8266-3A83-4C3C-9C92-AA78AE2AE8B1}" sibTransId="{83BE1E90-523E-4D23-9B43-B88DE5B53BA5}"/>
    <dgm:cxn modelId="{616DC751-6474-4171-B935-751DD4CCA47A}" type="presOf" srcId="{C839B40A-F8E1-4668-BD67-CF109AD9A8A2}" destId="{16501DB5-C3B8-431A-82C8-6EF0E4834FDA}" srcOrd="0" destOrd="0" presId="urn:microsoft.com/office/officeart/2005/8/layout/process2"/>
    <dgm:cxn modelId="{32970256-F16C-46EA-ABEF-720AC8A1744C}" type="presOf" srcId="{83BE1E90-523E-4D23-9B43-B88DE5B53BA5}" destId="{E501024C-3BC7-4D07-BE63-05F6C3364CA6}" srcOrd="0" destOrd="0" presId="urn:microsoft.com/office/officeart/2005/8/layout/process2"/>
    <dgm:cxn modelId="{0FC8277A-8DB4-49F0-B6E0-0F4FD9516C56}" type="presOf" srcId="{83BE1E90-523E-4D23-9B43-B88DE5B53BA5}" destId="{9FEC6BA9-1736-4C7B-8119-934AE66CB5B7}" srcOrd="1" destOrd="0" presId="urn:microsoft.com/office/officeart/2005/8/layout/process2"/>
    <dgm:cxn modelId="{D2555C7E-D435-4FFA-B0EA-44E2693FAA6F}" type="presOf" srcId="{62FD9AC1-0997-4318-8C1A-EDA9DE597075}" destId="{6B395E93-7E29-46F8-A926-B0DD0E573C13}" srcOrd="0" destOrd="0" presId="urn:microsoft.com/office/officeart/2005/8/layout/process2"/>
    <dgm:cxn modelId="{1DF1FF85-9023-4C16-BCFC-082416C0A107}" type="presOf" srcId="{62FD9AC1-0997-4318-8C1A-EDA9DE597075}" destId="{37C08CBB-E30F-4080-BC87-70537F0BD4BC}" srcOrd="1" destOrd="0" presId="urn:microsoft.com/office/officeart/2005/8/layout/process2"/>
    <dgm:cxn modelId="{1E36EF96-C4F1-4E90-80A5-EB614F0CD215}" srcId="{B0AD92F6-05BF-4863-9FB2-3BE4AA4E0449}" destId="{D5804D63-33AF-47C5-AD69-0CE282F0F10F}" srcOrd="3" destOrd="0" parTransId="{8CD240CA-242E-40B7-B282-4529B1D888D8}" sibTransId="{F5549FCD-808D-4C28-A540-DE8897C9F667}"/>
    <dgm:cxn modelId="{1D7CA1A7-4AA8-4BC4-BDAF-2DAF468B3D39}" type="presOf" srcId="{89292855-E7AD-4B34-A8F4-84DE76D98934}" destId="{D2561A1F-D82D-418C-B4B0-316E4682F648}" srcOrd="1" destOrd="0" presId="urn:microsoft.com/office/officeart/2005/8/layout/process2"/>
    <dgm:cxn modelId="{A6A924BA-D0EF-4C68-9B4E-26B539EBB60F}" type="presOf" srcId="{D5804D63-33AF-47C5-AD69-0CE282F0F10F}" destId="{C3B56102-0117-4AC3-9210-80C2555A10E3}" srcOrd="0" destOrd="0" presId="urn:microsoft.com/office/officeart/2005/8/layout/process2"/>
    <dgm:cxn modelId="{ED5415CC-D179-41EA-B71D-B3F90969B383}" type="presOf" srcId="{89292855-E7AD-4B34-A8F4-84DE76D98934}" destId="{01AB9DDB-E556-4978-8D38-65DCD10DC14A}" srcOrd="0" destOrd="0" presId="urn:microsoft.com/office/officeart/2005/8/layout/process2"/>
    <dgm:cxn modelId="{213890D4-68C4-4E06-86E9-429B4C60773D}" srcId="{B0AD92F6-05BF-4863-9FB2-3BE4AA4E0449}" destId="{CEC953CB-F69B-4557-B5B4-77EDA930AD89}" srcOrd="1" destOrd="0" parTransId="{C78034D3-172F-4D6B-BA50-AEC7087BB42A}" sibTransId="{62FD9AC1-0997-4318-8C1A-EDA9DE597075}"/>
    <dgm:cxn modelId="{018111F9-EE95-4597-BD41-368D92439814}" srcId="{B0AD92F6-05BF-4863-9FB2-3BE4AA4E0449}" destId="{E055BE64-3158-4FE8-ACFE-66914F4DB0E4}" srcOrd="0" destOrd="0" parTransId="{4A375C3F-BACB-421C-A115-7A4DF6C55A43}" sibTransId="{89292855-E7AD-4B34-A8F4-84DE76D98934}"/>
    <dgm:cxn modelId="{83FD1CCD-510F-43F0-A68C-9CD94305EFF3}" type="presParOf" srcId="{850D9EC7-01CC-4A58-8FCC-BD3A1A9ED660}" destId="{32291298-9865-4B55-8FD7-997F71ADA4C5}" srcOrd="0" destOrd="0" presId="urn:microsoft.com/office/officeart/2005/8/layout/process2"/>
    <dgm:cxn modelId="{D467CA5B-27C6-4BFA-A77D-71C31EC45C7C}" type="presParOf" srcId="{850D9EC7-01CC-4A58-8FCC-BD3A1A9ED660}" destId="{01AB9DDB-E556-4978-8D38-65DCD10DC14A}" srcOrd="1" destOrd="0" presId="urn:microsoft.com/office/officeart/2005/8/layout/process2"/>
    <dgm:cxn modelId="{BD07B47C-B080-4C79-94D6-48DE5A848FF2}" type="presParOf" srcId="{01AB9DDB-E556-4978-8D38-65DCD10DC14A}" destId="{D2561A1F-D82D-418C-B4B0-316E4682F648}" srcOrd="0" destOrd="0" presId="urn:microsoft.com/office/officeart/2005/8/layout/process2"/>
    <dgm:cxn modelId="{04F6E03E-F58D-41C9-8BC9-1DC14CD29D20}" type="presParOf" srcId="{850D9EC7-01CC-4A58-8FCC-BD3A1A9ED660}" destId="{4024CC11-AA76-44F6-A84C-2457692F355F}" srcOrd="2" destOrd="0" presId="urn:microsoft.com/office/officeart/2005/8/layout/process2"/>
    <dgm:cxn modelId="{4A82FA0B-60BE-4FF6-BA56-9822649748A6}" type="presParOf" srcId="{850D9EC7-01CC-4A58-8FCC-BD3A1A9ED660}" destId="{6B395E93-7E29-46F8-A926-B0DD0E573C13}" srcOrd="3" destOrd="0" presId="urn:microsoft.com/office/officeart/2005/8/layout/process2"/>
    <dgm:cxn modelId="{98188883-5A86-493A-A9BB-97C4F8D48DD0}" type="presParOf" srcId="{6B395E93-7E29-46F8-A926-B0DD0E573C13}" destId="{37C08CBB-E30F-4080-BC87-70537F0BD4BC}" srcOrd="0" destOrd="0" presId="urn:microsoft.com/office/officeart/2005/8/layout/process2"/>
    <dgm:cxn modelId="{58252E25-B032-43D0-8068-C5A3C5B0BFCB}" type="presParOf" srcId="{850D9EC7-01CC-4A58-8FCC-BD3A1A9ED660}" destId="{16501DB5-C3B8-431A-82C8-6EF0E4834FDA}" srcOrd="4" destOrd="0" presId="urn:microsoft.com/office/officeart/2005/8/layout/process2"/>
    <dgm:cxn modelId="{6DAA6B4C-A414-4F5D-A0D8-3FF0F633D59B}" type="presParOf" srcId="{850D9EC7-01CC-4A58-8FCC-BD3A1A9ED660}" destId="{E501024C-3BC7-4D07-BE63-05F6C3364CA6}" srcOrd="5" destOrd="0" presId="urn:microsoft.com/office/officeart/2005/8/layout/process2"/>
    <dgm:cxn modelId="{6E8CCF5E-4089-493D-96D4-875DB494EE7F}" type="presParOf" srcId="{E501024C-3BC7-4D07-BE63-05F6C3364CA6}" destId="{9FEC6BA9-1736-4C7B-8119-934AE66CB5B7}" srcOrd="0" destOrd="0" presId="urn:microsoft.com/office/officeart/2005/8/layout/process2"/>
    <dgm:cxn modelId="{4C8259A4-AB61-457D-808E-6B12EA2BE2F4}" type="presParOf" srcId="{850D9EC7-01CC-4A58-8FCC-BD3A1A9ED660}" destId="{C3B56102-0117-4AC3-9210-80C2555A10E3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0AD92F6-05BF-4863-9FB2-3BE4AA4E044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055BE64-3158-4FE8-ACFE-66914F4DB0E4}">
      <dgm:prSet phldrT="[Text]"/>
      <dgm:spPr/>
      <dgm:t>
        <a:bodyPr/>
        <a:lstStyle/>
        <a:p>
          <a:r>
            <a:rPr lang="en-SG" dirty="0"/>
            <a:t>Data Preparation </a:t>
          </a:r>
        </a:p>
      </dgm:t>
    </dgm:pt>
    <dgm:pt modelId="{4A375C3F-BACB-421C-A115-7A4DF6C55A43}" type="parTrans" cxnId="{018111F9-EE95-4597-BD41-368D92439814}">
      <dgm:prSet/>
      <dgm:spPr/>
      <dgm:t>
        <a:bodyPr/>
        <a:lstStyle/>
        <a:p>
          <a:endParaRPr lang="en-SG"/>
        </a:p>
      </dgm:t>
    </dgm:pt>
    <dgm:pt modelId="{89292855-E7AD-4B34-A8F4-84DE76D98934}" type="sibTrans" cxnId="{018111F9-EE95-4597-BD41-368D92439814}">
      <dgm:prSet/>
      <dgm:spPr/>
      <dgm:t>
        <a:bodyPr/>
        <a:lstStyle/>
        <a:p>
          <a:endParaRPr lang="en-SG"/>
        </a:p>
      </dgm:t>
    </dgm:pt>
    <dgm:pt modelId="{CEC953CB-F69B-4557-B5B4-77EDA930AD89}">
      <dgm:prSet phldrT="[Text]"/>
      <dgm:spPr/>
      <dgm:t>
        <a:bodyPr/>
        <a:lstStyle/>
        <a:p>
          <a:r>
            <a:rPr lang="en-SG" dirty="0"/>
            <a:t>Data Splitting (Train/Test)</a:t>
          </a:r>
        </a:p>
      </dgm:t>
    </dgm:pt>
    <dgm:pt modelId="{C78034D3-172F-4D6B-BA50-AEC7087BB42A}" type="parTrans" cxnId="{213890D4-68C4-4E06-86E9-429B4C60773D}">
      <dgm:prSet/>
      <dgm:spPr/>
      <dgm:t>
        <a:bodyPr/>
        <a:lstStyle/>
        <a:p>
          <a:endParaRPr lang="en-SG"/>
        </a:p>
      </dgm:t>
    </dgm:pt>
    <dgm:pt modelId="{62FD9AC1-0997-4318-8C1A-EDA9DE597075}" type="sibTrans" cxnId="{213890D4-68C4-4E06-86E9-429B4C60773D}">
      <dgm:prSet/>
      <dgm:spPr/>
      <dgm:t>
        <a:bodyPr/>
        <a:lstStyle/>
        <a:p>
          <a:endParaRPr lang="en-SG"/>
        </a:p>
      </dgm:t>
    </dgm:pt>
    <dgm:pt modelId="{C839B40A-F8E1-4668-BD67-CF109AD9A8A2}">
      <dgm:prSet phldrT="[Text]"/>
      <dgm:spPr/>
      <dgm:t>
        <a:bodyPr/>
        <a:lstStyle/>
        <a:p>
          <a:r>
            <a:rPr lang="en-SG" dirty="0"/>
            <a:t>Model Training</a:t>
          </a:r>
        </a:p>
      </dgm:t>
    </dgm:pt>
    <dgm:pt modelId="{BF9C8266-3A83-4C3C-9C92-AA78AE2AE8B1}" type="parTrans" cxnId="{E66FF346-F326-4F19-A3E7-10631E429260}">
      <dgm:prSet/>
      <dgm:spPr/>
      <dgm:t>
        <a:bodyPr/>
        <a:lstStyle/>
        <a:p>
          <a:endParaRPr lang="en-SG"/>
        </a:p>
      </dgm:t>
    </dgm:pt>
    <dgm:pt modelId="{83BE1E90-523E-4D23-9B43-B88DE5B53BA5}" type="sibTrans" cxnId="{E66FF346-F326-4F19-A3E7-10631E429260}">
      <dgm:prSet/>
      <dgm:spPr/>
      <dgm:t>
        <a:bodyPr/>
        <a:lstStyle/>
        <a:p>
          <a:endParaRPr lang="en-SG"/>
        </a:p>
      </dgm:t>
    </dgm:pt>
    <dgm:pt modelId="{D5804D63-33AF-47C5-AD69-0CE282F0F10F}">
      <dgm:prSet phldrT="[Text]"/>
      <dgm:spPr/>
      <dgm:t>
        <a:bodyPr/>
        <a:lstStyle/>
        <a:p>
          <a:r>
            <a:rPr lang="en-SG" dirty="0"/>
            <a:t>Model Evaluation </a:t>
          </a:r>
        </a:p>
      </dgm:t>
    </dgm:pt>
    <dgm:pt modelId="{8CD240CA-242E-40B7-B282-4529B1D888D8}" type="parTrans" cxnId="{1E36EF96-C4F1-4E90-80A5-EB614F0CD215}">
      <dgm:prSet/>
      <dgm:spPr/>
      <dgm:t>
        <a:bodyPr/>
        <a:lstStyle/>
        <a:p>
          <a:endParaRPr lang="en-SG"/>
        </a:p>
      </dgm:t>
    </dgm:pt>
    <dgm:pt modelId="{F5549FCD-808D-4C28-A540-DE8897C9F667}" type="sibTrans" cxnId="{1E36EF96-C4F1-4E90-80A5-EB614F0CD215}">
      <dgm:prSet/>
      <dgm:spPr/>
      <dgm:t>
        <a:bodyPr/>
        <a:lstStyle/>
        <a:p>
          <a:endParaRPr lang="en-SG"/>
        </a:p>
      </dgm:t>
    </dgm:pt>
    <dgm:pt modelId="{850D9EC7-01CC-4A58-8FCC-BD3A1A9ED660}" type="pres">
      <dgm:prSet presAssocID="{B0AD92F6-05BF-4863-9FB2-3BE4AA4E0449}" presName="linearFlow" presStyleCnt="0">
        <dgm:presLayoutVars>
          <dgm:resizeHandles val="exact"/>
        </dgm:presLayoutVars>
      </dgm:prSet>
      <dgm:spPr/>
    </dgm:pt>
    <dgm:pt modelId="{32291298-9865-4B55-8FD7-997F71ADA4C5}" type="pres">
      <dgm:prSet presAssocID="{E055BE64-3158-4FE8-ACFE-66914F4DB0E4}" presName="node" presStyleLbl="node1" presStyleIdx="0" presStyleCnt="4">
        <dgm:presLayoutVars>
          <dgm:bulletEnabled val="1"/>
        </dgm:presLayoutVars>
      </dgm:prSet>
      <dgm:spPr/>
    </dgm:pt>
    <dgm:pt modelId="{01AB9DDB-E556-4978-8D38-65DCD10DC14A}" type="pres">
      <dgm:prSet presAssocID="{89292855-E7AD-4B34-A8F4-84DE76D98934}" presName="sibTrans" presStyleLbl="sibTrans2D1" presStyleIdx="0" presStyleCnt="3"/>
      <dgm:spPr/>
    </dgm:pt>
    <dgm:pt modelId="{D2561A1F-D82D-418C-B4B0-316E4682F648}" type="pres">
      <dgm:prSet presAssocID="{89292855-E7AD-4B34-A8F4-84DE76D98934}" presName="connectorText" presStyleLbl="sibTrans2D1" presStyleIdx="0" presStyleCnt="3"/>
      <dgm:spPr/>
    </dgm:pt>
    <dgm:pt modelId="{4024CC11-AA76-44F6-A84C-2457692F355F}" type="pres">
      <dgm:prSet presAssocID="{CEC953CB-F69B-4557-B5B4-77EDA930AD89}" presName="node" presStyleLbl="node1" presStyleIdx="1" presStyleCnt="4">
        <dgm:presLayoutVars>
          <dgm:bulletEnabled val="1"/>
        </dgm:presLayoutVars>
      </dgm:prSet>
      <dgm:spPr/>
    </dgm:pt>
    <dgm:pt modelId="{6B395E93-7E29-46F8-A926-B0DD0E573C13}" type="pres">
      <dgm:prSet presAssocID="{62FD9AC1-0997-4318-8C1A-EDA9DE597075}" presName="sibTrans" presStyleLbl="sibTrans2D1" presStyleIdx="1" presStyleCnt="3"/>
      <dgm:spPr/>
    </dgm:pt>
    <dgm:pt modelId="{37C08CBB-E30F-4080-BC87-70537F0BD4BC}" type="pres">
      <dgm:prSet presAssocID="{62FD9AC1-0997-4318-8C1A-EDA9DE597075}" presName="connectorText" presStyleLbl="sibTrans2D1" presStyleIdx="1" presStyleCnt="3"/>
      <dgm:spPr/>
    </dgm:pt>
    <dgm:pt modelId="{16501DB5-C3B8-431A-82C8-6EF0E4834FDA}" type="pres">
      <dgm:prSet presAssocID="{C839B40A-F8E1-4668-BD67-CF109AD9A8A2}" presName="node" presStyleLbl="node1" presStyleIdx="2" presStyleCnt="4">
        <dgm:presLayoutVars>
          <dgm:bulletEnabled val="1"/>
        </dgm:presLayoutVars>
      </dgm:prSet>
      <dgm:spPr/>
    </dgm:pt>
    <dgm:pt modelId="{E501024C-3BC7-4D07-BE63-05F6C3364CA6}" type="pres">
      <dgm:prSet presAssocID="{83BE1E90-523E-4D23-9B43-B88DE5B53BA5}" presName="sibTrans" presStyleLbl="sibTrans2D1" presStyleIdx="2" presStyleCnt="3"/>
      <dgm:spPr/>
    </dgm:pt>
    <dgm:pt modelId="{9FEC6BA9-1736-4C7B-8119-934AE66CB5B7}" type="pres">
      <dgm:prSet presAssocID="{83BE1E90-523E-4D23-9B43-B88DE5B53BA5}" presName="connectorText" presStyleLbl="sibTrans2D1" presStyleIdx="2" presStyleCnt="3"/>
      <dgm:spPr/>
    </dgm:pt>
    <dgm:pt modelId="{C3B56102-0117-4AC3-9210-80C2555A10E3}" type="pres">
      <dgm:prSet presAssocID="{D5804D63-33AF-47C5-AD69-0CE282F0F10F}" presName="node" presStyleLbl="node1" presStyleIdx="3" presStyleCnt="4">
        <dgm:presLayoutVars>
          <dgm:bulletEnabled val="1"/>
        </dgm:presLayoutVars>
      </dgm:prSet>
      <dgm:spPr/>
    </dgm:pt>
  </dgm:ptLst>
  <dgm:cxnLst>
    <dgm:cxn modelId="{77776E0C-3837-4272-B48A-9D185E9B511E}" type="presOf" srcId="{C839B40A-F8E1-4668-BD67-CF109AD9A8A2}" destId="{16501DB5-C3B8-431A-82C8-6EF0E4834FDA}" srcOrd="0" destOrd="0" presId="urn:microsoft.com/office/officeart/2005/8/layout/process2"/>
    <dgm:cxn modelId="{B19CD10E-82EF-4B01-9502-30BAD218637E}" type="presOf" srcId="{B0AD92F6-05BF-4863-9FB2-3BE4AA4E0449}" destId="{850D9EC7-01CC-4A58-8FCC-BD3A1A9ED660}" srcOrd="0" destOrd="0" presId="urn:microsoft.com/office/officeart/2005/8/layout/process2"/>
    <dgm:cxn modelId="{6EDDF91F-E546-4F90-AD11-899EB369EC23}" type="presOf" srcId="{62FD9AC1-0997-4318-8C1A-EDA9DE597075}" destId="{6B395E93-7E29-46F8-A926-B0DD0E573C13}" srcOrd="0" destOrd="0" presId="urn:microsoft.com/office/officeart/2005/8/layout/process2"/>
    <dgm:cxn modelId="{E5A4AC22-655E-4BC8-B624-66919334FC1A}" type="presOf" srcId="{89292855-E7AD-4B34-A8F4-84DE76D98934}" destId="{01AB9DDB-E556-4978-8D38-65DCD10DC14A}" srcOrd="0" destOrd="0" presId="urn:microsoft.com/office/officeart/2005/8/layout/process2"/>
    <dgm:cxn modelId="{EC73FB39-025A-4727-ACDB-4A5FFF0CAD68}" type="presOf" srcId="{CEC953CB-F69B-4557-B5B4-77EDA930AD89}" destId="{4024CC11-AA76-44F6-A84C-2457692F355F}" srcOrd="0" destOrd="0" presId="urn:microsoft.com/office/officeart/2005/8/layout/process2"/>
    <dgm:cxn modelId="{E66FF346-F326-4F19-A3E7-10631E429260}" srcId="{B0AD92F6-05BF-4863-9FB2-3BE4AA4E0449}" destId="{C839B40A-F8E1-4668-BD67-CF109AD9A8A2}" srcOrd="2" destOrd="0" parTransId="{BF9C8266-3A83-4C3C-9C92-AA78AE2AE8B1}" sibTransId="{83BE1E90-523E-4D23-9B43-B88DE5B53BA5}"/>
    <dgm:cxn modelId="{1E36EF96-C4F1-4E90-80A5-EB614F0CD215}" srcId="{B0AD92F6-05BF-4863-9FB2-3BE4AA4E0449}" destId="{D5804D63-33AF-47C5-AD69-0CE282F0F10F}" srcOrd="3" destOrd="0" parTransId="{8CD240CA-242E-40B7-B282-4529B1D888D8}" sibTransId="{F5549FCD-808D-4C28-A540-DE8897C9F667}"/>
    <dgm:cxn modelId="{73A85A99-1541-4F05-BE10-D85AD09A922F}" type="presOf" srcId="{E055BE64-3158-4FE8-ACFE-66914F4DB0E4}" destId="{32291298-9865-4B55-8FD7-997F71ADA4C5}" srcOrd="0" destOrd="0" presId="urn:microsoft.com/office/officeart/2005/8/layout/process2"/>
    <dgm:cxn modelId="{0DA7DAC2-3560-4A72-B859-7B2D41AEB9D5}" type="presOf" srcId="{83BE1E90-523E-4D23-9B43-B88DE5B53BA5}" destId="{E501024C-3BC7-4D07-BE63-05F6C3364CA6}" srcOrd="0" destOrd="0" presId="urn:microsoft.com/office/officeart/2005/8/layout/process2"/>
    <dgm:cxn modelId="{213890D4-68C4-4E06-86E9-429B4C60773D}" srcId="{B0AD92F6-05BF-4863-9FB2-3BE4AA4E0449}" destId="{CEC953CB-F69B-4557-B5B4-77EDA930AD89}" srcOrd="1" destOrd="0" parTransId="{C78034D3-172F-4D6B-BA50-AEC7087BB42A}" sibTransId="{62FD9AC1-0997-4318-8C1A-EDA9DE597075}"/>
    <dgm:cxn modelId="{5AE02CDF-832A-4996-BBA4-4A88BC304CCC}" type="presOf" srcId="{83BE1E90-523E-4D23-9B43-B88DE5B53BA5}" destId="{9FEC6BA9-1736-4C7B-8119-934AE66CB5B7}" srcOrd="1" destOrd="0" presId="urn:microsoft.com/office/officeart/2005/8/layout/process2"/>
    <dgm:cxn modelId="{9C16FAE9-9C2A-43DC-A475-DC39B4D3538B}" type="presOf" srcId="{62FD9AC1-0997-4318-8C1A-EDA9DE597075}" destId="{37C08CBB-E30F-4080-BC87-70537F0BD4BC}" srcOrd="1" destOrd="0" presId="urn:microsoft.com/office/officeart/2005/8/layout/process2"/>
    <dgm:cxn modelId="{E01F0CED-90CD-4BC7-A24F-3002F2E689D8}" type="presOf" srcId="{D5804D63-33AF-47C5-AD69-0CE282F0F10F}" destId="{C3B56102-0117-4AC3-9210-80C2555A10E3}" srcOrd="0" destOrd="0" presId="urn:microsoft.com/office/officeart/2005/8/layout/process2"/>
    <dgm:cxn modelId="{0541D9F6-C027-46F2-AE59-D85AECAF9376}" type="presOf" srcId="{89292855-E7AD-4B34-A8F4-84DE76D98934}" destId="{D2561A1F-D82D-418C-B4B0-316E4682F648}" srcOrd="1" destOrd="0" presId="urn:microsoft.com/office/officeart/2005/8/layout/process2"/>
    <dgm:cxn modelId="{018111F9-EE95-4597-BD41-368D92439814}" srcId="{B0AD92F6-05BF-4863-9FB2-3BE4AA4E0449}" destId="{E055BE64-3158-4FE8-ACFE-66914F4DB0E4}" srcOrd="0" destOrd="0" parTransId="{4A375C3F-BACB-421C-A115-7A4DF6C55A43}" sibTransId="{89292855-E7AD-4B34-A8F4-84DE76D98934}"/>
    <dgm:cxn modelId="{5C73CA94-F225-4431-A277-74C76EC208AE}" type="presParOf" srcId="{850D9EC7-01CC-4A58-8FCC-BD3A1A9ED660}" destId="{32291298-9865-4B55-8FD7-997F71ADA4C5}" srcOrd="0" destOrd="0" presId="urn:microsoft.com/office/officeart/2005/8/layout/process2"/>
    <dgm:cxn modelId="{45A22867-E757-4A24-94FD-1AD2D6D06883}" type="presParOf" srcId="{850D9EC7-01CC-4A58-8FCC-BD3A1A9ED660}" destId="{01AB9DDB-E556-4978-8D38-65DCD10DC14A}" srcOrd="1" destOrd="0" presId="urn:microsoft.com/office/officeart/2005/8/layout/process2"/>
    <dgm:cxn modelId="{87116E31-8166-4901-9EBF-462CA80EDA33}" type="presParOf" srcId="{01AB9DDB-E556-4978-8D38-65DCD10DC14A}" destId="{D2561A1F-D82D-418C-B4B0-316E4682F648}" srcOrd="0" destOrd="0" presId="urn:microsoft.com/office/officeart/2005/8/layout/process2"/>
    <dgm:cxn modelId="{23914C85-2CDB-4649-8972-3119F48AFDC1}" type="presParOf" srcId="{850D9EC7-01CC-4A58-8FCC-BD3A1A9ED660}" destId="{4024CC11-AA76-44F6-A84C-2457692F355F}" srcOrd="2" destOrd="0" presId="urn:microsoft.com/office/officeart/2005/8/layout/process2"/>
    <dgm:cxn modelId="{A7FA68AD-A786-45EC-A5C6-346EA4A08928}" type="presParOf" srcId="{850D9EC7-01CC-4A58-8FCC-BD3A1A9ED660}" destId="{6B395E93-7E29-46F8-A926-B0DD0E573C13}" srcOrd="3" destOrd="0" presId="urn:microsoft.com/office/officeart/2005/8/layout/process2"/>
    <dgm:cxn modelId="{56397595-E309-4050-8A98-21C8FEA66AE5}" type="presParOf" srcId="{6B395E93-7E29-46F8-A926-B0DD0E573C13}" destId="{37C08CBB-E30F-4080-BC87-70537F0BD4BC}" srcOrd="0" destOrd="0" presId="urn:microsoft.com/office/officeart/2005/8/layout/process2"/>
    <dgm:cxn modelId="{6DFE44CE-6512-4CB3-B38A-2FABBE48CEF3}" type="presParOf" srcId="{850D9EC7-01CC-4A58-8FCC-BD3A1A9ED660}" destId="{16501DB5-C3B8-431A-82C8-6EF0E4834FDA}" srcOrd="4" destOrd="0" presId="urn:microsoft.com/office/officeart/2005/8/layout/process2"/>
    <dgm:cxn modelId="{5B295F21-9A5F-4AA2-8EC9-4D116FC6EF0C}" type="presParOf" srcId="{850D9EC7-01CC-4A58-8FCC-BD3A1A9ED660}" destId="{E501024C-3BC7-4D07-BE63-05F6C3364CA6}" srcOrd="5" destOrd="0" presId="urn:microsoft.com/office/officeart/2005/8/layout/process2"/>
    <dgm:cxn modelId="{7B1D0BFA-8009-473B-80E0-168BFB7547C4}" type="presParOf" srcId="{E501024C-3BC7-4D07-BE63-05F6C3364CA6}" destId="{9FEC6BA9-1736-4C7B-8119-934AE66CB5B7}" srcOrd="0" destOrd="0" presId="urn:microsoft.com/office/officeart/2005/8/layout/process2"/>
    <dgm:cxn modelId="{68ED8B01-7F9D-4394-84DF-385C021FDA58}" type="presParOf" srcId="{850D9EC7-01CC-4A58-8FCC-BD3A1A9ED660}" destId="{C3B56102-0117-4AC3-9210-80C2555A10E3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0AD92F6-05BF-4863-9FB2-3BE4AA4E0449}" type="doc">
      <dgm:prSet loTypeId="urn:microsoft.com/office/officeart/2005/8/layout/process2" loCatId="process" qsTypeId="urn:microsoft.com/office/officeart/2005/8/quickstyle/simple1" qsCatId="simple" csTypeId="urn:microsoft.com/office/officeart/2005/8/colors/accent2_2" csCatId="accent2" phldr="1"/>
      <dgm:spPr/>
    </dgm:pt>
    <dgm:pt modelId="{E055BE64-3158-4FE8-ACFE-66914F4DB0E4}">
      <dgm:prSet phldrT="[Text]" custT="1"/>
      <dgm:spPr/>
      <dgm:t>
        <a:bodyPr/>
        <a:lstStyle/>
        <a:p>
          <a:r>
            <a:rPr lang="en-SG" sz="1800" b="0">
              <a:solidFill>
                <a:schemeClr val="tx1"/>
              </a:solidFill>
            </a:rPr>
            <a:t>pd.read_csv()</a:t>
          </a:r>
          <a:endParaRPr lang="en-SG" sz="1800" b="0" dirty="0">
            <a:solidFill>
              <a:schemeClr val="tx1"/>
            </a:solidFill>
          </a:endParaRPr>
        </a:p>
      </dgm:t>
    </dgm:pt>
    <dgm:pt modelId="{4A375C3F-BACB-421C-A115-7A4DF6C55A43}" type="parTrans" cxnId="{018111F9-EE95-4597-BD41-368D92439814}">
      <dgm:prSet/>
      <dgm:spPr/>
      <dgm:t>
        <a:bodyPr/>
        <a:lstStyle/>
        <a:p>
          <a:endParaRPr lang="en-SG" sz="3200" b="0">
            <a:solidFill>
              <a:schemeClr val="tx1"/>
            </a:solidFill>
          </a:endParaRPr>
        </a:p>
      </dgm:t>
    </dgm:pt>
    <dgm:pt modelId="{89292855-E7AD-4B34-A8F4-84DE76D98934}" type="sibTrans" cxnId="{018111F9-EE95-4597-BD41-368D92439814}">
      <dgm:prSet custT="1"/>
      <dgm:spPr/>
      <dgm:t>
        <a:bodyPr/>
        <a:lstStyle/>
        <a:p>
          <a:endParaRPr lang="en-SG" sz="1200" b="0">
            <a:solidFill>
              <a:schemeClr val="tx1"/>
            </a:solidFill>
          </a:endParaRPr>
        </a:p>
      </dgm:t>
    </dgm:pt>
    <dgm:pt modelId="{CEC953CB-F69B-4557-B5B4-77EDA930AD89}">
      <dgm:prSet phldrT="[Text]" custT="1"/>
      <dgm:spPr/>
      <dgm:t>
        <a:bodyPr/>
        <a:lstStyle/>
        <a:p>
          <a:r>
            <a:rPr lang="en-US" sz="1800" b="0" i="0">
              <a:solidFill>
                <a:schemeClr val="tx1"/>
              </a:solidFill>
            </a:rPr>
            <a:t>sklearn.model_selection.train_test_split()</a:t>
          </a:r>
          <a:endParaRPr lang="en-SG" sz="1800" b="0" dirty="0">
            <a:solidFill>
              <a:schemeClr val="tx1"/>
            </a:solidFill>
          </a:endParaRPr>
        </a:p>
      </dgm:t>
    </dgm:pt>
    <dgm:pt modelId="{C78034D3-172F-4D6B-BA50-AEC7087BB42A}" type="parTrans" cxnId="{213890D4-68C4-4E06-86E9-429B4C60773D}">
      <dgm:prSet/>
      <dgm:spPr/>
      <dgm:t>
        <a:bodyPr/>
        <a:lstStyle/>
        <a:p>
          <a:endParaRPr lang="en-SG" sz="3200" b="0">
            <a:solidFill>
              <a:schemeClr val="tx1"/>
            </a:solidFill>
          </a:endParaRPr>
        </a:p>
      </dgm:t>
    </dgm:pt>
    <dgm:pt modelId="{62FD9AC1-0997-4318-8C1A-EDA9DE597075}" type="sibTrans" cxnId="{213890D4-68C4-4E06-86E9-429B4C60773D}">
      <dgm:prSet custT="1"/>
      <dgm:spPr/>
      <dgm:t>
        <a:bodyPr/>
        <a:lstStyle/>
        <a:p>
          <a:endParaRPr lang="en-SG" sz="1200" b="0">
            <a:solidFill>
              <a:schemeClr val="tx1"/>
            </a:solidFill>
          </a:endParaRPr>
        </a:p>
      </dgm:t>
    </dgm:pt>
    <dgm:pt modelId="{C839B40A-F8E1-4668-BD67-CF109AD9A8A2}">
      <dgm:prSet phldrT="[Text]" custT="1"/>
      <dgm:spPr/>
      <dgm:t>
        <a:bodyPr/>
        <a:lstStyle/>
        <a:p>
          <a:r>
            <a:rPr lang="en-SG" sz="1800" b="0">
              <a:solidFill>
                <a:schemeClr val="tx1"/>
              </a:solidFill>
            </a:rPr>
            <a:t>model.fit()</a:t>
          </a:r>
          <a:endParaRPr lang="en-SG" sz="1800" b="0" dirty="0">
            <a:solidFill>
              <a:schemeClr val="tx1"/>
            </a:solidFill>
          </a:endParaRPr>
        </a:p>
      </dgm:t>
    </dgm:pt>
    <dgm:pt modelId="{BF9C8266-3A83-4C3C-9C92-AA78AE2AE8B1}" type="parTrans" cxnId="{E66FF346-F326-4F19-A3E7-10631E429260}">
      <dgm:prSet/>
      <dgm:spPr/>
      <dgm:t>
        <a:bodyPr/>
        <a:lstStyle/>
        <a:p>
          <a:endParaRPr lang="en-SG" sz="3200" b="0">
            <a:solidFill>
              <a:schemeClr val="tx1"/>
            </a:solidFill>
          </a:endParaRPr>
        </a:p>
      </dgm:t>
    </dgm:pt>
    <dgm:pt modelId="{83BE1E90-523E-4D23-9B43-B88DE5B53BA5}" type="sibTrans" cxnId="{E66FF346-F326-4F19-A3E7-10631E429260}">
      <dgm:prSet custT="1"/>
      <dgm:spPr/>
      <dgm:t>
        <a:bodyPr/>
        <a:lstStyle/>
        <a:p>
          <a:endParaRPr lang="en-SG" sz="1200" b="0">
            <a:solidFill>
              <a:schemeClr val="tx1"/>
            </a:solidFill>
          </a:endParaRPr>
        </a:p>
      </dgm:t>
    </dgm:pt>
    <dgm:pt modelId="{D5804D63-33AF-47C5-AD69-0CE282F0F10F}">
      <dgm:prSet phldrT="[Text]" custT="1"/>
      <dgm:spPr/>
      <dgm:t>
        <a:bodyPr/>
        <a:lstStyle/>
        <a:p>
          <a:r>
            <a:rPr lang="en-SG" sz="1800" b="0" dirty="0" err="1">
              <a:solidFill>
                <a:schemeClr val="tx1"/>
              </a:solidFill>
            </a:rPr>
            <a:t>model.predict</a:t>
          </a:r>
          <a:r>
            <a:rPr lang="en-SG" sz="1800" b="0" dirty="0">
              <a:solidFill>
                <a:schemeClr val="tx1"/>
              </a:solidFill>
            </a:rPr>
            <a:t>()</a:t>
          </a:r>
        </a:p>
      </dgm:t>
    </dgm:pt>
    <dgm:pt modelId="{8CD240CA-242E-40B7-B282-4529B1D888D8}" type="parTrans" cxnId="{1E36EF96-C4F1-4E90-80A5-EB614F0CD215}">
      <dgm:prSet/>
      <dgm:spPr/>
      <dgm:t>
        <a:bodyPr/>
        <a:lstStyle/>
        <a:p>
          <a:endParaRPr lang="en-SG" sz="3200" b="0">
            <a:solidFill>
              <a:schemeClr val="tx1"/>
            </a:solidFill>
          </a:endParaRPr>
        </a:p>
      </dgm:t>
    </dgm:pt>
    <dgm:pt modelId="{F5549FCD-808D-4C28-A540-DE8897C9F667}" type="sibTrans" cxnId="{1E36EF96-C4F1-4E90-80A5-EB614F0CD215}">
      <dgm:prSet/>
      <dgm:spPr/>
      <dgm:t>
        <a:bodyPr/>
        <a:lstStyle/>
        <a:p>
          <a:endParaRPr lang="en-SG" sz="3200" b="0">
            <a:solidFill>
              <a:schemeClr val="tx1"/>
            </a:solidFill>
          </a:endParaRPr>
        </a:p>
      </dgm:t>
    </dgm:pt>
    <dgm:pt modelId="{850D9EC7-01CC-4A58-8FCC-BD3A1A9ED660}" type="pres">
      <dgm:prSet presAssocID="{B0AD92F6-05BF-4863-9FB2-3BE4AA4E0449}" presName="linearFlow" presStyleCnt="0">
        <dgm:presLayoutVars>
          <dgm:resizeHandles val="exact"/>
        </dgm:presLayoutVars>
      </dgm:prSet>
      <dgm:spPr/>
    </dgm:pt>
    <dgm:pt modelId="{32291298-9865-4B55-8FD7-997F71ADA4C5}" type="pres">
      <dgm:prSet presAssocID="{E055BE64-3158-4FE8-ACFE-66914F4DB0E4}" presName="node" presStyleLbl="node1" presStyleIdx="0" presStyleCnt="4">
        <dgm:presLayoutVars>
          <dgm:bulletEnabled val="1"/>
        </dgm:presLayoutVars>
      </dgm:prSet>
      <dgm:spPr/>
    </dgm:pt>
    <dgm:pt modelId="{01AB9DDB-E556-4978-8D38-65DCD10DC14A}" type="pres">
      <dgm:prSet presAssocID="{89292855-E7AD-4B34-A8F4-84DE76D98934}" presName="sibTrans" presStyleLbl="sibTrans2D1" presStyleIdx="0" presStyleCnt="3"/>
      <dgm:spPr/>
    </dgm:pt>
    <dgm:pt modelId="{D2561A1F-D82D-418C-B4B0-316E4682F648}" type="pres">
      <dgm:prSet presAssocID="{89292855-E7AD-4B34-A8F4-84DE76D98934}" presName="connectorText" presStyleLbl="sibTrans2D1" presStyleIdx="0" presStyleCnt="3"/>
      <dgm:spPr/>
    </dgm:pt>
    <dgm:pt modelId="{4024CC11-AA76-44F6-A84C-2457692F355F}" type="pres">
      <dgm:prSet presAssocID="{CEC953CB-F69B-4557-B5B4-77EDA930AD89}" presName="node" presStyleLbl="node1" presStyleIdx="1" presStyleCnt="4">
        <dgm:presLayoutVars>
          <dgm:bulletEnabled val="1"/>
        </dgm:presLayoutVars>
      </dgm:prSet>
      <dgm:spPr/>
    </dgm:pt>
    <dgm:pt modelId="{6B395E93-7E29-46F8-A926-B0DD0E573C13}" type="pres">
      <dgm:prSet presAssocID="{62FD9AC1-0997-4318-8C1A-EDA9DE597075}" presName="sibTrans" presStyleLbl="sibTrans2D1" presStyleIdx="1" presStyleCnt="3"/>
      <dgm:spPr/>
    </dgm:pt>
    <dgm:pt modelId="{37C08CBB-E30F-4080-BC87-70537F0BD4BC}" type="pres">
      <dgm:prSet presAssocID="{62FD9AC1-0997-4318-8C1A-EDA9DE597075}" presName="connectorText" presStyleLbl="sibTrans2D1" presStyleIdx="1" presStyleCnt="3"/>
      <dgm:spPr/>
    </dgm:pt>
    <dgm:pt modelId="{16501DB5-C3B8-431A-82C8-6EF0E4834FDA}" type="pres">
      <dgm:prSet presAssocID="{C839B40A-F8E1-4668-BD67-CF109AD9A8A2}" presName="node" presStyleLbl="node1" presStyleIdx="2" presStyleCnt="4">
        <dgm:presLayoutVars>
          <dgm:bulletEnabled val="1"/>
        </dgm:presLayoutVars>
      </dgm:prSet>
      <dgm:spPr/>
    </dgm:pt>
    <dgm:pt modelId="{E501024C-3BC7-4D07-BE63-05F6C3364CA6}" type="pres">
      <dgm:prSet presAssocID="{83BE1E90-523E-4D23-9B43-B88DE5B53BA5}" presName="sibTrans" presStyleLbl="sibTrans2D1" presStyleIdx="2" presStyleCnt="3"/>
      <dgm:spPr/>
    </dgm:pt>
    <dgm:pt modelId="{9FEC6BA9-1736-4C7B-8119-934AE66CB5B7}" type="pres">
      <dgm:prSet presAssocID="{83BE1E90-523E-4D23-9B43-B88DE5B53BA5}" presName="connectorText" presStyleLbl="sibTrans2D1" presStyleIdx="2" presStyleCnt="3"/>
      <dgm:spPr/>
    </dgm:pt>
    <dgm:pt modelId="{C3B56102-0117-4AC3-9210-80C2555A10E3}" type="pres">
      <dgm:prSet presAssocID="{D5804D63-33AF-47C5-AD69-0CE282F0F10F}" presName="node" presStyleLbl="node1" presStyleIdx="3" presStyleCnt="4">
        <dgm:presLayoutVars>
          <dgm:bulletEnabled val="1"/>
        </dgm:presLayoutVars>
      </dgm:prSet>
      <dgm:spPr/>
    </dgm:pt>
  </dgm:ptLst>
  <dgm:cxnLst>
    <dgm:cxn modelId="{77776E0C-3837-4272-B48A-9D185E9B511E}" type="presOf" srcId="{C839B40A-F8E1-4668-BD67-CF109AD9A8A2}" destId="{16501DB5-C3B8-431A-82C8-6EF0E4834FDA}" srcOrd="0" destOrd="0" presId="urn:microsoft.com/office/officeart/2005/8/layout/process2"/>
    <dgm:cxn modelId="{B19CD10E-82EF-4B01-9502-30BAD218637E}" type="presOf" srcId="{B0AD92F6-05BF-4863-9FB2-3BE4AA4E0449}" destId="{850D9EC7-01CC-4A58-8FCC-BD3A1A9ED660}" srcOrd="0" destOrd="0" presId="urn:microsoft.com/office/officeart/2005/8/layout/process2"/>
    <dgm:cxn modelId="{6EDDF91F-E546-4F90-AD11-899EB369EC23}" type="presOf" srcId="{62FD9AC1-0997-4318-8C1A-EDA9DE597075}" destId="{6B395E93-7E29-46F8-A926-B0DD0E573C13}" srcOrd="0" destOrd="0" presId="urn:microsoft.com/office/officeart/2005/8/layout/process2"/>
    <dgm:cxn modelId="{E5A4AC22-655E-4BC8-B624-66919334FC1A}" type="presOf" srcId="{89292855-E7AD-4B34-A8F4-84DE76D98934}" destId="{01AB9DDB-E556-4978-8D38-65DCD10DC14A}" srcOrd="0" destOrd="0" presId="urn:microsoft.com/office/officeart/2005/8/layout/process2"/>
    <dgm:cxn modelId="{EC73FB39-025A-4727-ACDB-4A5FFF0CAD68}" type="presOf" srcId="{CEC953CB-F69B-4557-B5B4-77EDA930AD89}" destId="{4024CC11-AA76-44F6-A84C-2457692F355F}" srcOrd="0" destOrd="0" presId="urn:microsoft.com/office/officeart/2005/8/layout/process2"/>
    <dgm:cxn modelId="{E66FF346-F326-4F19-A3E7-10631E429260}" srcId="{B0AD92F6-05BF-4863-9FB2-3BE4AA4E0449}" destId="{C839B40A-F8E1-4668-BD67-CF109AD9A8A2}" srcOrd="2" destOrd="0" parTransId="{BF9C8266-3A83-4C3C-9C92-AA78AE2AE8B1}" sibTransId="{83BE1E90-523E-4D23-9B43-B88DE5B53BA5}"/>
    <dgm:cxn modelId="{1E36EF96-C4F1-4E90-80A5-EB614F0CD215}" srcId="{B0AD92F6-05BF-4863-9FB2-3BE4AA4E0449}" destId="{D5804D63-33AF-47C5-AD69-0CE282F0F10F}" srcOrd="3" destOrd="0" parTransId="{8CD240CA-242E-40B7-B282-4529B1D888D8}" sibTransId="{F5549FCD-808D-4C28-A540-DE8897C9F667}"/>
    <dgm:cxn modelId="{73A85A99-1541-4F05-BE10-D85AD09A922F}" type="presOf" srcId="{E055BE64-3158-4FE8-ACFE-66914F4DB0E4}" destId="{32291298-9865-4B55-8FD7-997F71ADA4C5}" srcOrd="0" destOrd="0" presId="urn:microsoft.com/office/officeart/2005/8/layout/process2"/>
    <dgm:cxn modelId="{0DA7DAC2-3560-4A72-B859-7B2D41AEB9D5}" type="presOf" srcId="{83BE1E90-523E-4D23-9B43-B88DE5B53BA5}" destId="{E501024C-3BC7-4D07-BE63-05F6C3364CA6}" srcOrd="0" destOrd="0" presId="urn:microsoft.com/office/officeart/2005/8/layout/process2"/>
    <dgm:cxn modelId="{213890D4-68C4-4E06-86E9-429B4C60773D}" srcId="{B0AD92F6-05BF-4863-9FB2-3BE4AA4E0449}" destId="{CEC953CB-F69B-4557-B5B4-77EDA930AD89}" srcOrd="1" destOrd="0" parTransId="{C78034D3-172F-4D6B-BA50-AEC7087BB42A}" sibTransId="{62FD9AC1-0997-4318-8C1A-EDA9DE597075}"/>
    <dgm:cxn modelId="{5AE02CDF-832A-4996-BBA4-4A88BC304CCC}" type="presOf" srcId="{83BE1E90-523E-4D23-9B43-B88DE5B53BA5}" destId="{9FEC6BA9-1736-4C7B-8119-934AE66CB5B7}" srcOrd="1" destOrd="0" presId="urn:microsoft.com/office/officeart/2005/8/layout/process2"/>
    <dgm:cxn modelId="{9C16FAE9-9C2A-43DC-A475-DC39B4D3538B}" type="presOf" srcId="{62FD9AC1-0997-4318-8C1A-EDA9DE597075}" destId="{37C08CBB-E30F-4080-BC87-70537F0BD4BC}" srcOrd="1" destOrd="0" presId="urn:microsoft.com/office/officeart/2005/8/layout/process2"/>
    <dgm:cxn modelId="{E01F0CED-90CD-4BC7-A24F-3002F2E689D8}" type="presOf" srcId="{D5804D63-33AF-47C5-AD69-0CE282F0F10F}" destId="{C3B56102-0117-4AC3-9210-80C2555A10E3}" srcOrd="0" destOrd="0" presId="urn:microsoft.com/office/officeart/2005/8/layout/process2"/>
    <dgm:cxn modelId="{0541D9F6-C027-46F2-AE59-D85AECAF9376}" type="presOf" srcId="{89292855-E7AD-4B34-A8F4-84DE76D98934}" destId="{D2561A1F-D82D-418C-B4B0-316E4682F648}" srcOrd="1" destOrd="0" presId="urn:microsoft.com/office/officeart/2005/8/layout/process2"/>
    <dgm:cxn modelId="{018111F9-EE95-4597-BD41-368D92439814}" srcId="{B0AD92F6-05BF-4863-9FB2-3BE4AA4E0449}" destId="{E055BE64-3158-4FE8-ACFE-66914F4DB0E4}" srcOrd="0" destOrd="0" parTransId="{4A375C3F-BACB-421C-A115-7A4DF6C55A43}" sibTransId="{89292855-E7AD-4B34-A8F4-84DE76D98934}"/>
    <dgm:cxn modelId="{5C73CA94-F225-4431-A277-74C76EC208AE}" type="presParOf" srcId="{850D9EC7-01CC-4A58-8FCC-BD3A1A9ED660}" destId="{32291298-9865-4B55-8FD7-997F71ADA4C5}" srcOrd="0" destOrd="0" presId="urn:microsoft.com/office/officeart/2005/8/layout/process2"/>
    <dgm:cxn modelId="{45A22867-E757-4A24-94FD-1AD2D6D06883}" type="presParOf" srcId="{850D9EC7-01CC-4A58-8FCC-BD3A1A9ED660}" destId="{01AB9DDB-E556-4978-8D38-65DCD10DC14A}" srcOrd="1" destOrd="0" presId="urn:microsoft.com/office/officeart/2005/8/layout/process2"/>
    <dgm:cxn modelId="{87116E31-8166-4901-9EBF-462CA80EDA33}" type="presParOf" srcId="{01AB9DDB-E556-4978-8D38-65DCD10DC14A}" destId="{D2561A1F-D82D-418C-B4B0-316E4682F648}" srcOrd="0" destOrd="0" presId="urn:microsoft.com/office/officeart/2005/8/layout/process2"/>
    <dgm:cxn modelId="{23914C85-2CDB-4649-8972-3119F48AFDC1}" type="presParOf" srcId="{850D9EC7-01CC-4A58-8FCC-BD3A1A9ED660}" destId="{4024CC11-AA76-44F6-A84C-2457692F355F}" srcOrd="2" destOrd="0" presId="urn:microsoft.com/office/officeart/2005/8/layout/process2"/>
    <dgm:cxn modelId="{A7FA68AD-A786-45EC-A5C6-346EA4A08928}" type="presParOf" srcId="{850D9EC7-01CC-4A58-8FCC-BD3A1A9ED660}" destId="{6B395E93-7E29-46F8-A926-B0DD0E573C13}" srcOrd="3" destOrd="0" presId="urn:microsoft.com/office/officeart/2005/8/layout/process2"/>
    <dgm:cxn modelId="{56397595-E309-4050-8A98-21C8FEA66AE5}" type="presParOf" srcId="{6B395E93-7E29-46F8-A926-B0DD0E573C13}" destId="{37C08CBB-E30F-4080-BC87-70537F0BD4BC}" srcOrd="0" destOrd="0" presId="urn:microsoft.com/office/officeart/2005/8/layout/process2"/>
    <dgm:cxn modelId="{6DFE44CE-6512-4CB3-B38A-2FABBE48CEF3}" type="presParOf" srcId="{850D9EC7-01CC-4A58-8FCC-BD3A1A9ED660}" destId="{16501DB5-C3B8-431A-82C8-6EF0E4834FDA}" srcOrd="4" destOrd="0" presId="urn:microsoft.com/office/officeart/2005/8/layout/process2"/>
    <dgm:cxn modelId="{5B295F21-9A5F-4AA2-8EC9-4D116FC6EF0C}" type="presParOf" srcId="{850D9EC7-01CC-4A58-8FCC-BD3A1A9ED660}" destId="{E501024C-3BC7-4D07-BE63-05F6C3364CA6}" srcOrd="5" destOrd="0" presId="urn:microsoft.com/office/officeart/2005/8/layout/process2"/>
    <dgm:cxn modelId="{7B1D0BFA-8009-473B-80E0-168BFB7547C4}" type="presParOf" srcId="{E501024C-3BC7-4D07-BE63-05F6C3364CA6}" destId="{9FEC6BA9-1736-4C7B-8119-934AE66CB5B7}" srcOrd="0" destOrd="0" presId="urn:microsoft.com/office/officeart/2005/8/layout/process2"/>
    <dgm:cxn modelId="{68ED8B01-7F9D-4394-84DF-385C021FDA58}" type="presParOf" srcId="{850D9EC7-01CC-4A58-8FCC-BD3A1A9ED660}" destId="{C3B56102-0117-4AC3-9210-80C2555A10E3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AD92F6-05BF-4863-9FB2-3BE4AA4E044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055BE64-3158-4FE8-ACFE-66914F4DB0E4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Data Preparation </a:t>
          </a:r>
        </a:p>
      </dgm:t>
    </dgm:pt>
    <dgm:pt modelId="{4A375C3F-BACB-421C-A115-7A4DF6C55A43}" type="parTrans" cxnId="{018111F9-EE95-4597-BD41-368D92439814}">
      <dgm:prSet/>
      <dgm:spPr/>
      <dgm:t>
        <a:bodyPr/>
        <a:lstStyle/>
        <a:p>
          <a:endParaRPr lang="en-SG"/>
        </a:p>
      </dgm:t>
    </dgm:pt>
    <dgm:pt modelId="{89292855-E7AD-4B34-A8F4-84DE76D98934}" type="sibTrans" cxnId="{018111F9-EE95-4597-BD41-368D92439814}">
      <dgm:prSet/>
      <dgm:spPr/>
      <dgm:t>
        <a:bodyPr/>
        <a:lstStyle/>
        <a:p>
          <a:endParaRPr lang="en-SG"/>
        </a:p>
      </dgm:t>
    </dgm:pt>
    <dgm:pt modelId="{CEC953CB-F69B-4557-B5B4-77EDA930AD89}">
      <dgm:prSet phldrT="[Text]"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Data Splitting (Train/Test)</a:t>
          </a:r>
        </a:p>
      </dgm:t>
    </dgm:pt>
    <dgm:pt modelId="{C78034D3-172F-4D6B-BA50-AEC7087BB42A}" type="parTrans" cxnId="{213890D4-68C4-4E06-86E9-429B4C60773D}">
      <dgm:prSet/>
      <dgm:spPr/>
      <dgm:t>
        <a:bodyPr/>
        <a:lstStyle/>
        <a:p>
          <a:endParaRPr lang="en-SG"/>
        </a:p>
      </dgm:t>
    </dgm:pt>
    <dgm:pt modelId="{62FD9AC1-0997-4318-8C1A-EDA9DE597075}" type="sibTrans" cxnId="{213890D4-68C4-4E06-86E9-429B4C60773D}">
      <dgm:prSet/>
      <dgm:spPr/>
      <dgm:t>
        <a:bodyPr/>
        <a:lstStyle/>
        <a:p>
          <a:endParaRPr lang="en-SG"/>
        </a:p>
      </dgm:t>
    </dgm:pt>
    <dgm:pt modelId="{C839B40A-F8E1-4668-BD67-CF109AD9A8A2}">
      <dgm:prSet phldrT="[Text]"/>
      <dgm:spPr/>
      <dgm:t>
        <a:bodyPr/>
        <a:lstStyle/>
        <a:p>
          <a:r>
            <a:rPr lang="en-SG" dirty="0"/>
            <a:t>Model Training</a:t>
          </a:r>
        </a:p>
      </dgm:t>
    </dgm:pt>
    <dgm:pt modelId="{BF9C8266-3A83-4C3C-9C92-AA78AE2AE8B1}" type="parTrans" cxnId="{E66FF346-F326-4F19-A3E7-10631E429260}">
      <dgm:prSet/>
      <dgm:spPr/>
      <dgm:t>
        <a:bodyPr/>
        <a:lstStyle/>
        <a:p>
          <a:endParaRPr lang="en-SG"/>
        </a:p>
      </dgm:t>
    </dgm:pt>
    <dgm:pt modelId="{83BE1E90-523E-4D23-9B43-B88DE5B53BA5}" type="sibTrans" cxnId="{E66FF346-F326-4F19-A3E7-10631E429260}">
      <dgm:prSet/>
      <dgm:spPr/>
      <dgm:t>
        <a:bodyPr/>
        <a:lstStyle/>
        <a:p>
          <a:endParaRPr lang="en-SG"/>
        </a:p>
      </dgm:t>
    </dgm:pt>
    <dgm:pt modelId="{D5804D63-33AF-47C5-AD69-0CE282F0F10F}">
      <dgm:prSet phldrT="[Text]"/>
      <dgm:spPr/>
      <dgm:t>
        <a:bodyPr/>
        <a:lstStyle/>
        <a:p>
          <a:r>
            <a:rPr lang="en-SG" dirty="0"/>
            <a:t>Model Evaluation </a:t>
          </a:r>
        </a:p>
      </dgm:t>
    </dgm:pt>
    <dgm:pt modelId="{8CD240CA-242E-40B7-B282-4529B1D888D8}" type="parTrans" cxnId="{1E36EF96-C4F1-4E90-80A5-EB614F0CD215}">
      <dgm:prSet/>
      <dgm:spPr/>
      <dgm:t>
        <a:bodyPr/>
        <a:lstStyle/>
        <a:p>
          <a:endParaRPr lang="en-SG"/>
        </a:p>
      </dgm:t>
    </dgm:pt>
    <dgm:pt modelId="{F5549FCD-808D-4C28-A540-DE8897C9F667}" type="sibTrans" cxnId="{1E36EF96-C4F1-4E90-80A5-EB614F0CD215}">
      <dgm:prSet/>
      <dgm:spPr/>
      <dgm:t>
        <a:bodyPr/>
        <a:lstStyle/>
        <a:p>
          <a:endParaRPr lang="en-SG"/>
        </a:p>
      </dgm:t>
    </dgm:pt>
    <dgm:pt modelId="{850D9EC7-01CC-4A58-8FCC-BD3A1A9ED660}" type="pres">
      <dgm:prSet presAssocID="{B0AD92F6-05BF-4863-9FB2-3BE4AA4E0449}" presName="linearFlow" presStyleCnt="0">
        <dgm:presLayoutVars>
          <dgm:resizeHandles val="exact"/>
        </dgm:presLayoutVars>
      </dgm:prSet>
      <dgm:spPr/>
    </dgm:pt>
    <dgm:pt modelId="{32291298-9865-4B55-8FD7-997F71ADA4C5}" type="pres">
      <dgm:prSet presAssocID="{E055BE64-3158-4FE8-ACFE-66914F4DB0E4}" presName="node" presStyleLbl="node1" presStyleIdx="0" presStyleCnt="4">
        <dgm:presLayoutVars>
          <dgm:bulletEnabled val="1"/>
        </dgm:presLayoutVars>
      </dgm:prSet>
      <dgm:spPr/>
    </dgm:pt>
    <dgm:pt modelId="{01AB9DDB-E556-4978-8D38-65DCD10DC14A}" type="pres">
      <dgm:prSet presAssocID="{89292855-E7AD-4B34-A8F4-84DE76D98934}" presName="sibTrans" presStyleLbl="sibTrans2D1" presStyleIdx="0" presStyleCnt="3"/>
      <dgm:spPr/>
    </dgm:pt>
    <dgm:pt modelId="{D2561A1F-D82D-418C-B4B0-316E4682F648}" type="pres">
      <dgm:prSet presAssocID="{89292855-E7AD-4B34-A8F4-84DE76D98934}" presName="connectorText" presStyleLbl="sibTrans2D1" presStyleIdx="0" presStyleCnt="3"/>
      <dgm:spPr/>
    </dgm:pt>
    <dgm:pt modelId="{4024CC11-AA76-44F6-A84C-2457692F355F}" type="pres">
      <dgm:prSet presAssocID="{CEC953CB-F69B-4557-B5B4-77EDA930AD89}" presName="node" presStyleLbl="node1" presStyleIdx="1" presStyleCnt="4">
        <dgm:presLayoutVars>
          <dgm:bulletEnabled val="1"/>
        </dgm:presLayoutVars>
      </dgm:prSet>
      <dgm:spPr/>
    </dgm:pt>
    <dgm:pt modelId="{6B395E93-7E29-46F8-A926-B0DD0E573C13}" type="pres">
      <dgm:prSet presAssocID="{62FD9AC1-0997-4318-8C1A-EDA9DE597075}" presName="sibTrans" presStyleLbl="sibTrans2D1" presStyleIdx="1" presStyleCnt="3"/>
      <dgm:spPr/>
    </dgm:pt>
    <dgm:pt modelId="{37C08CBB-E30F-4080-BC87-70537F0BD4BC}" type="pres">
      <dgm:prSet presAssocID="{62FD9AC1-0997-4318-8C1A-EDA9DE597075}" presName="connectorText" presStyleLbl="sibTrans2D1" presStyleIdx="1" presStyleCnt="3"/>
      <dgm:spPr/>
    </dgm:pt>
    <dgm:pt modelId="{16501DB5-C3B8-431A-82C8-6EF0E4834FDA}" type="pres">
      <dgm:prSet presAssocID="{C839B40A-F8E1-4668-BD67-CF109AD9A8A2}" presName="node" presStyleLbl="node1" presStyleIdx="2" presStyleCnt="4">
        <dgm:presLayoutVars>
          <dgm:bulletEnabled val="1"/>
        </dgm:presLayoutVars>
      </dgm:prSet>
      <dgm:spPr/>
    </dgm:pt>
    <dgm:pt modelId="{E501024C-3BC7-4D07-BE63-05F6C3364CA6}" type="pres">
      <dgm:prSet presAssocID="{83BE1E90-523E-4D23-9B43-B88DE5B53BA5}" presName="sibTrans" presStyleLbl="sibTrans2D1" presStyleIdx="2" presStyleCnt="3"/>
      <dgm:spPr/>
    </dgm:pt>
    <dgm:pt modelId="{9FEC6BA9-1736-4C7B-8119-934AE66CB5B7}" type="pres">
      <dgm:prSet presAssocID="{83BE1E90-523E-4D23-9B43-B88DE5B53BA5}" presName="connectorText" presStyleLbl="sibTrans2D1" presStyleIdx="2" presStyleCnt="3"/>
      <dgm:spPr/>
    </dgm:pt>
    <dgm:pt modelId="{C3B56102-0117-4AC3-9210-80C2555A10E3}" type="pres">
      <dgm:prSet presAssocID="{D5804D63-33AF-47C5-AD69-0CE282F0F10F}" presName="node" presStyleLbl="node1" presStyleIdx="3" presStyleCnt="4">
        <dgm:presLayoutVars>
          <dgm:bulletEnabled val="1"/>
        </dgm:presLayoutVars>
      </dgm:prSet>
      <dgm:spPr/>
    </dgm:pt>
  </dgm:ptLst>
  <dgm:cxnLst>
    <dgm:cxn modelId="{77776E0C-3837-4272-B48A-9D185E9B511E}" type="presOf" srcId="{C839B40A-F8E1-4668-BD67-CF109AD9A8A2}" destId="{16501DB5-C3B8-431A-82C8-6EF0E4834FDA}" srcOrd="0" destOrd="0" presId="urn:microsoft.com/office/officeart/2005/8/layout/process2"/>
    <dgm:cxn modelId="{B19CD10E-82EF-4B01-9502-30BAD218637E}" type="presOf" srcId="{B0AD92F6-05BF-4863-9FB2-3BE4AA4E0449}" destId="{850D9EC7-01CC-4A58-8FCC-BD3A1A9ED660}" srcOrd="0" destOrd="0" presId="urn:microsoft.com/office/officeart/2005/8/layout/process2"/>
    <dgm:cxn modelId="{6EDDF91F-E546-4F90-AD11-899EB369EC23}" type="presOf" srcId="{62FD9AC1-0997-4318-8C1A-EDA9DE597075}" destId="{6B395E93-7E29-46F8-A926-B0DD0E573C13}" srcOrd="0" destOrd="0" presId="urn:microsoft.com/office/officeart/2005/8/layout/process2"/>
    <dgm:cxn modelId="{E5A4AC22-655E-4BC8-B624-66919334FC1A}" type="presOf" srcId="{89292855-E7AD-4B34-A8F4-84DE76D98934}" destId="{01AB9DDB-E556-4978-8D38-65DCD10DC14A}" srcOrd="0" destOrd="0" presId="urn:microsoft.com/office/officeart/2005/8/layout/process2"/>
    <dgm:cxn modelId="{EC73FB39-025A-4727-ACDB-4A5FFF0CAD68}" type="presOf" srcId="{CEC953CB-F69B-4557-B5B4-77EDA930AD89}" destId="{4024CC11-AA76-44F6-A84C-2457692F355F}" srcOrd="0" destOrd="0" presId="urn:microsoft.com/office/officeart/2005/8/layout/process2"/>
    <dgm:cxn modelId="{E66FF346-F326-4F19-A3E7-10631E429260}" srcId="{B0AD92F6-05BF-4863-9FB2-3BE4AA4E0449}" destId="{C839B40A-F8E1-4668-BD67-CF109AD9A8A2}" srcOrd="2" destOrd="0" parTransId="{BF9C8266-3A83-4C3C-9C92-AA78AE2AE8B1}" sibTransId="{83BE1E90-523E-4D23-9B43-B88DE5B53BA5}"/>
    <dgm:cxn modelId="{1E36EF96-C4F1-4E90-80A5-EB614F0CD215}" srcId="{B0AD92F6-05BF-4863-9FB2-3BE4AA4E0449}" destId="{D5804D63-33AF-47C5-AD69-0CE282F0F10F}" srcOrd="3" destOrd="0" parTransId="{8CD240CA-242E-40B7-B282-4529B1D888D8}" sibTransId="{F5549FCD-808D-4C28-A540-DE8897C9F667}"/>
    <dgm:cxn modelId="{73A85A99-1541-4F05-BE10-D85AD09A922F}" type="presOf" srcId="{E055BE64-3158-4FE8-ACFE-66914F4DB0E4}" destId="{32291298-9865-4B55-8FD7-997F71ADA4C5}" srcOrd="0" destOrd="0" presId="urn:microsoft.com/office/officeart/2005/8/layout/process2"/>
    <dgm:cxn modelId="{0DA7DAC2-3560-4A72-B859-7B2D41AEB9D5}" type="presOf" srcId="{83BE1E90-523E-4D23-9B43-B88DE5B53BA5}" destId="{E501024C-3BC7-4D07-BE63-05F6C3364CA6}" srcOrd="0" destOrd="0" presId="urn:microsoft.com/office/officeart/2005/8/layout/process2"/>
    <dgm:cxn modelId="{213890D4-68C4-4E06-86E9-429B4C60773D}" srcId="{B0AD92F6-05BF-4863-9FB2-3BE4AA4E0449}" destId="{CEC953CB-F69B-4557-B5B4-77EDA930AD89}" srcOrd="1" destOrd="0" parTransId="{C78034D3-172F-4D6B-BA50-AEC7087BB42A}" sibTransId="{62FD9AC1-0997-4318-8C1A-EDA9DE597075}"/>
    <dgm:cxn modelId="{5AE02CDF-832A-4996-BBA4-4A88BC304CCC}" type="presOf" srcId="{83BE1E90-523E-4D23-9B43-B88DE5B53BA5}" destId="{9FEC6BA9-1736-4C7B-8119-934AE66CB5B7}" srcOrd="1" destOrd="0" presId="urn:microsoft.com/office/officeart/2005/8/layout/process2"/>
    <dgm:cxn modelId="{9C16FAE9-9C2A-43DC-A475-DC39B4D3538B}" type="presOf" srcId="{62FD9AC1-0997-4318-8C1A-EDA9DE597075}" destId="{37C08CBB-E30F-4080-BC87-70537F0BD4BC}" srcOrd="1" destOrd="0" presId="urn:microsoft.com/office/officeart/2005/8/layout/process2"/>
    <dgm:cxn modelId="{E01F0CED-90CD-4BC7-A24F-3002F2E689D8}" type="presOf" srcId="{D5804D63-33AF-47C5-AD69-0CE282F0F10F}" destId="{C3B56102-0117-4AC3-9210-80C2555A10E3}" srcOrd="0" destOrd="0" presId="urn:microsoft.com/office/officeart/2005/8/layout/process2"/>
    <dgm:cxn modelId="{0541D9F6-C027-46F2-AE59-D85AECAF9376}" type="presOf" srcId="{89292855-E7AD-4B34-A8F4-84DE76D98934}" destId="{D2561A1F-D82D-418C-B4B0-316E4682F648}" srcOrd="1" destOrd="0" presId="urn:microsoft.com/office/officeart/2005/8/layout/process2"/>
    <dgm:cxn modelId="{018111F9-EE95-4597-BD41-368D92439814}" srcId="{B0AD92F6-05BF-4863-9FB2-3BE4AA4E0449}" destId="{E055BE64-3158-4FE8-ACFE-66914F4DB0E4}" srcOrd="0" destOrd="0" parTransId="{4A375C3F-BACB-421C-A115-7A4DF6C55A43}" sibTransId="{89292855-E7AD-4B34-A8F4-84DE76D98934}"/>
    <dgm:cxn modelId="{5C73CA94-F225-4431-A277-74C76EC208AE}" type="presParOf" srcId="{850D9EC7-01CC-4A58-8FCC-BD3A1A9ED660}" destId="{32291298-9865-4B55-8FD7-997F71ADA4C5}" srcOrd="0" destOrd="0" presId="urn:microsoft.com/office/officeart/2005/8/layout/process2"/>
    <dgm:cxn modelId="{45A22867-E757-4A24-94FD-1AD2D6D06883}" type="presParOf" srcId="{850D9EC7-01CC-4A58-8FCC-BD3A1A9ED660}" destId="{01AB9DDB-E556-4978-8D38-65DCD10DC14A}" srcOrd="1" destOrd="0" presId="urn:microsoft.com/office/officeart/2005/8/layout/process2"/>
    <dgm:cxn modelId="{87116E31-8166-4901-9EBF-462CA80EDA33}" type="presParOf" srcId="{01AB9DDB-E556-4978-8D38-65DCD10DC14A}" destId="{D2561A1F-D82D-418C-B4B0-316E4682F648}" srcOrd="0" destOrd="0" presId="urn:microsoft.com/office/officeart/2005/8/layout/process2"/>
    <dgm:cxn modelId="{23914C85-2CDB-4649-8972-3119F48AFDC1}" type="presParOf" srcId="{850D9EC7-01CC-4A58-8FCC-BD3A1A9ED660}" destId="{4024CC11-AA76-44F6-A84C-2457692F355F}" srcOrd="2" destOrd="0" presId="urn:microsoft.com/office/officeart/2005/8/layout/process2"/>
    <dgm:cxn modelId="{A7FA68AD-A786-45EC-A5C6-346EA4A08928}" type="presParOf" srcId="{850D9EC7-01CC-4A58-8FCC-BD3A1A9ED660}" destId="{6B395E93-7E29-46F8-A926-B0DD0E573C13}" srcOrd="3" destOrd="0" presId="urn:microsoft.com/office/officeart/2005/8/layout/process2"/>
    <dgm:cxn modelId="{56397595-E309-4050-8A98-21C8FEA66AE5}" type="presParOf" srcId="{6B395E93-7E29-46F8-A926-B0DD0E573C13}" destId="{37C08CBB-E30F-4080-BC87-70537F0BD4BC}" srcOrd="0" destOrd="0" presId="urn:microsoft.com/office/officeart/2005/8/layout/process2"/>
    <dgm:cxn modelId="{6DFE44CE-6512-4CB3-B38A-2FABBE48CEF3}" type="presParOf" srcId="{850D9EC7-01CC-4A58-8FCC-BD3A1A9ED660}" destId="{16501DB5-C3B8-431A-82C8-6EF0E4834FDA}" srcOrd="4" destOrd="0" presId="urn:microsoft.com/office/officeart/2005/8/layout/process2"/>
    <dgm:cxn modelId="{5B295F21-9A5F-4AA2-8EC9-4D116FC6EF0C}" type="presParOf" srcId="{850D9EC7-01CC-4A58-8FCC-BD3A1A9ED660}" destId="{E501024C-3BC7-4D07-BE63-05F6C3364CA6}" srcOrd="5" destOrd="0" presId="urn:microsoft.com/office/officeart/2005/8/layout/process2"/>
    <dgm:cxn modelId="{7B1D0BFA-8009-473B-80E0-168BFB7547C4}" type="presParOf" srcId="{E501024C-3BC7-4D07-BE63-05F6C3364CA6}" destId="{9FEC6BA9-1736-4C7B-8119-934AE66CB5B7}" srcOrd="0" destOrd="0" presId="urn:microsoft.com/office/officeart/2005/8/layout/process2"/>
    <dgm:cxn modelId="{68ED8B01-7F9D-4394-84DF-385C021FDA58}" type="presParOf" srcId="{850D9EC7-01CC-4A58-8FCC-BD3A1A9ED660}" destId="{C3B56102-0117-4AC3-9210-80C2555A10E3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AD92F6-05BF-4863-9FB2-3BE4AA4E044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055BE64-3158-4FE8-ACFE-66914F4DB0E4}">
      <dgm:prSet phldrT="[Text]"/>
      <dgm:spPr/>
      <dgm:t>
        <a:bodyPr/>
        <a:lstStyle/>
        <a:p>
          <a:r>
            <a:rPr lang="en-SG" dirty="0"/>
            <a:t>Data Preparation </a:t>
          </a:r>
        </a:p>
      </dgm:t>
    </dgm:pt>
    <dgm:pt modelId="{4A375C3F-BACB-421C-A115-7A4DF6C55A43}" type="parTrans" cxnId="{018111F9-EE95-4597-BD41-368D92439814}">
      <dgm:prSet/>
      <dgm:spPr/>
      <dgm:t>
        <a:bodyPr/>
        <a:lstStyle/>
        <a:p>
          <a:endParaRPr lang="en-SG"/>
        </a:p>
      </dgm:t>
    </dgm:pt>
    <dgm:pt modelId="{89292855-E7AD-4B34-A8F4-84DE76D98934}" type="sibTrans" cxnId="{018111F9-EE95-4597-BD41-368D92439814}">
      <dgm:prSet/>
      <dgm:spPr/>
      <dgm:t>
        <a:bodyPr/>
        <a:lstStyle/>
        <a:p>
          <a:endParaRPr lang="en-SG"/>
        </a:p>
      </dgm:t>
    </dgm:pt>
    <dgm:pt modelId="{CEC953CB-F69B-4557-B5B4-77EDA930AD89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Data Splitting (Train/Test)</a:t>
          </a:r>
        </a:p>
      </dgm:t>
    </dgm:pt>
    <dgm:pt modelId="{C78034D3-172F-4D6B-BA50-AEC7087BB42A}" type="parTrans" cxnId="{213890D4-68C4-4E06-86E9-429B4C60773D}">
      <dgm:prSet/>
      <dgm:spPr/>
      <dgm:t>
        <a:bodyPr/>
        <a:lstStyle/>
        <a:p>
          <a:endParaRPr lang="en-SG"/>
        </a:p>
      </dgm:t>
    </dgm:pt>
    <dgm:pt modelId="{62FD9AC1-0997-4318-8C1A-EDA9DE597075}" type="sibTrans" cxnId="{213890D4-68C4-4E06-86E9-429B4C60773D}">
      <dgm:prSet/>
      <dgm:spPr/>
      <dgm:t>
        <a:bodyPr/>
        <a:lstStyle/>
        <a:p>
          <a:endParaRPr lang="en-SG"/>
        </a:p>
      </dgm:t>
    </dgm:pt>
    <dgm:pt modelId="{C839B40A-F8E1-4668-BD67-CF109AD9A8A2}">
      <dgm:prSet phldrT="[Text]"/>
      <dgm:spPr/>
      <dgm:t>
        <a:bodyPr/>
        <a:lstStyle/>
        <a:p>
          <a:r>
            <a:rPr lang="en-SG" dirty="0"/>
            <a:t>Model Training</a:t>
          </a:r>
        </a:p>
      </dgm:t>
    </dgm:pt>
    <dgm:pt modelId="{BF9C8266-3A83-4C3C-9C92-AA78AE2AE8B1}" type="parTrans" cxnId="{E66FF346-F326-4F19-A3E7-10631E429260}">
      <dgm:prSet/>
      <dgm:spPr/>
      <dgm:t>
        <a:bodyPr/>
        <a:lstStyle/>
        <a:p>
          <a:endParaRPr lang="en-SG"/>
        </a:p>
      </dgm:t>
    </dgm:pt>
    <dgm:pt modelId="{83BE1E90-523E-4D23-9B43-B88DE5B53BA5}" type="sibTrans" cxnId="{E66FF346-F326-4F19-A3E7-10631E429260}">
      <dgm:prSet/>
      <dgm:spPr/>
      <dgm:t>
        <a:bodyPr/>
        <a:lstStyle/>
        <a:p>
          <a:endParaRPr lang="en-SG"/>
        </a:p>
      </dgm:t>
    </dgm:pt>
    <dgm:pt modelId="{D5804D63-33AF-47C5-AD69-0CE282F0F10F}">
      <dgm:prSet phldrT="[Text]"/>
      <dgm:spPr/>
      <dgm:t>
        <a:bodyPr/>
        <a:lstStyle/>
        <a:p>
          <a:r>
            <a:rPr lang="en-SG" dirty="0"/>
            <a:t>Model Evaluation </a:t>
          </a:r>
        </a:p>
      </dgm:t>
    </dgm:pt>
    <dgm:pt modelId="{8CD240CA-242E-40B7-B282-4529B1D888D8}" type="parTrans" cxnId="{1E36EF96-C4F1-4E90-80A5-EB614F0CD215}">
      <dgm:prSet/>
      <dgm:spPr/>
      <dgm:t>
        <a:bodyPr/>
        <a:lstStyle/>
        <a:p>
          <a:endParaRPr lang="en-SG"/>
        </a:p>
      </dgm:t>
    </dgm:pt>
    <dgm:pt modelId="{F5549FCD-808D-4C28-A540-DE8897C9F667}" type="sibTrans" cxnId="{1E36EF96-C4F1-4E90-80A5-EB614F0CD215}">
      <dgm:prSet/>
      <dgm:spPr/>
      <dgm:t>
        <a:bodyPr/>
        <a:lstStyle/>
        <a:p>
          <a:endParaRPr lang="en-SG"/>
        </a:p>
      </dgm:t>
    </dgm:pt>
    <dgm:pt modelId="{850D9EC7-01CC-4A58-8FCC-BD3A1A9ED660}" type="pres">
      <dgm:prSet presAssocID="{B0AD92F6-05BF-4863-9FB2-3BE4AA4E0449}" presName="linearFlow" presStyleCnt="0">
        <dgm:presLayoutVars>
          <dgm:resizeHandles val="exact"/>
        </dgm:presLayoutVars>
      </dgm:prSet>
      <dgm:spPr/>
    </dgm:pt>
    <dgm:pt modelId="{32291298-9865-4B55-8FD7-997F71ADA4C5}" type="pres">
      <dgm:prSet presAssocID="{E055BE64-3158-4FE8-ACFE-66914F4DB0E4}" presName="node" presStyleLbl="node1" presStyleIdx="0" presStyleCnt="4">
        <dgm:presLayoutVars>
          <dgm:bulletEnabled val="1"/>
        </dgm:presLayoutVars>
      </dgm:prSet>
      <dgm:spPr/>
    </dgm:pt>
    <dgm:pt modelId="{01AB9DDB-E556-4978-8D38-65DCD10DC14A}" type="pres">
      <dgm:prSet presAssocID="{89292855-E7AD-4B34-A8F4-84DE76D98934}" presName="sibTrans" presStyleLbl="sibTrans2D1" presStyleIdx="0" presStyleCnt="3"/>
      <dgm:spPr/>
    </dgm:pt>
    <dgm:pt modelId="{D2561A1F-D82D-418C-B4B0-316E4682F648}" type="pres">
      <dgm:prSet presAssocID="{89292855-E7AD-4B34-A8F4-84DE76D98934}" presName="connectorText" presStyleLbl="sibTrans2D1" presStyleIdx="0" presStyleCnt="3"/>
      <dgm:spPr/>
    </dgm:pt>
    <dgm:pt modelId="{4024CC11-AA76-44F6-A84C-2457692F355F}" type="pres">
      <dgm:prSet presAssocID="{CEC953CB-F69B-4557-B5B4-77EDA930AD89}" presName="node" presStyleLbl="node1" presStyleIdx="1" presStyleCnt="4">
        <dgm:presLayoutVars>
          <dgm:bulletEnabled val="1"/>
        </dgm:presLayoutVars>
      </dgm:prSet>
      <dgm:spPr/>
    </dgm:pt>
    <dgm:pt modelId="{6B395E93-7E29-46F8-A926-B0DD0E573C13}" type="pres">
      <dgm:prSet presAssocID="{62FD9AC1-0997-4318-8C1A-EDA9DE597075}" presName="sibTrans" presStyleLbl="sibTrans2D1" presStyleIdx="1" presStyleCnt="3"/>
      <dgm:spPr/>
    </dgm:pt>
    <dgm:pt modelId="{37C08CBB-E30F-4080-BC87-70537F0BD4BC}" type="pres">
      <dgm:prSet presAssocID="{62FD9AC1-0997-4318-8C1A-EDA9DE597075}" presName="connectorText" presStyleLbl="sibTrans2D1" presStyleIdx="1" presStyleCnt="3"/>
      <dgm:spPr/>
    </dgm:pt>
    <dgm:pt modelId="{16501DB5-C3B8-431A-82C8-6EF0E4834FDA}" type="pres">
      <dgm:prSet presAssocID="{C839B40A-F8E1-4668-BD67-CF109AD9A8A2}" presName="node" presStyleLbl="node1" presStyleIdx="2" presStyleCnt="4">
        <dgm:presLayoutVars>
          <dgm:bulletEnabled val="1"/>
        </dgm:presLayoutVars>
      </dgm:prSet>
      <dgm:spPr/>
    </dgm:pt>
    <dgm:pt modelId="{E501024C-3BC7-4D07-BE63-05F6C3364CA6}" type="pres">
      <dgm:prSet presAssocID="{83BE1E90-523E-4D23-9B43-B88DE5B53BA5}" presName="sibTrans" presStyleLbl="sibTrans2D1" presStyleIdx="2" presStyleCnt="3"/>
      <dgm:spPr/>
    </dgm:pt>
    <dgm:pt modelId="{9FEC6BA9-1736-4C7B-8119-934AE66CB5B7}" type="pres">
      <dgm:prSet presAssocID="{83BE1E90-523E-4D23-9B43-B88DE5B53BA5}" presName="connectorText" presStyleLbl="sibTrans2D1" presStyleIdx="2" presStyleCnt="3"/>
      <dgm:spPr/>
    </dgm:pt>
    <dgm:pt modelId="{C3B56102-0117-4AC3-9210-80C2555A10E3}" type="pres">
      <dgm:prSet presAssocID="{D5804D63-33AF-47C5-AD69-0CE282F0F10F}" presName="node" presStyleLbl="node1" presStyleIdx="3" presStyleCnt="4">
        <dgm:presLayoutVars>
          <dgm:bulletEnabled val="1"/>
        </dgm:presLayoutVars>
      </dgm:prSet>
      <dgm:spPr/>
    </dgm:pt>
  </dgm:ptLst>
  <dgm:cxnLst>
    <dgm:cxn modelId="{77776E0C-3837-4272-B48A-9D185E9B511E}" type="presOf" srcId="{C839B40A-F8E1-4668-BD67-CF109AD9A8A2}" destId="{16501DB5-C3B8-431A-82C8-6EF0E4834FDA}" srcOrd="0" destOrd="0" presId="urn:microsoft.com/office/officeart/2005/8/layout/process2"/>
    <dgm:cxn modelId="{B19CD10E-82EF-4B01-9502-30BAD218637E}" type="presOf" srcId="{B0AD92F6-05BF-4863-9FB2-3BE4AA4E0449}" destId="{850D9EC7-01CC-4A58-8FCC-BD3A1A9ED660}" srcOrd="0" destOrd="0" presId="urn:microsoft.com/office/officeart/2005/8/layout/process2"/>
    <dgm:cxn modelId="{6EDDF91F-E546-4F90-AD11-899EB369EC23}" type="presOf" srcId="{62FD9AC1-0997-4318-8C1A-EDA9DE597075}" destId="{6B395E93-7E29-46F8-A926-B0DD0E573C13}" srcOrd="0" destOrd="0" presId="urn:microsoft.com/office/officeart/2005/8/layout/process2"/>
    <dgm:cxn modelId="{E5A4AC22-655E-4BC8-B624-66919334FC1A}" type="presOf" srcId="{89292855-E7AD-4B34-A8F4-84DE76D98934}" destId="{01AB9DDB-E556-4978-8D38-65DCD10DC14A}" srcOrd="0" destOrd="0" presId="urn:microsoft.com/office/officeart/2005/8/layout/process2"/>
    <dgm:cxn modelId="{EC73FB39-025A-4727-ACDB-4A5FFF0CAD68}" type="presOf" srcId="{CEC953CB-F69B-4557-B5B4-77EDA930AD89}" destId="{4024CC11-AA76-44F6-A84C-2457692F355F}" srcOrd="0" destOrd="0" presId="urn:microsoft.com/office/officeart/2005/8/layout/process2"/>
    <dgm:cxn modelId="{E66FF346-F326-4F19-A3E7-10631E429260}" srcId="{B0AD92F6-05BF-4863-9FB2-3BE4AA4E0449}" destId="{C839B40A-F8E1-4668-BD67-CF109AD9A8A2}" srcOrd="2" destOrd="0" parTransId="{BF9C8266-3A83-4C3C-9C92-AA78AE2AE8B1}" sibTransId="{83BE1E90-523E-4D23-9B43-B88DE5B53BA5}"/>
    <dgm:cxn modelId="{1E36EF96-C4F1-4E90-80A5-EB614F0CD215}" srcId="{B0AD92F6-05BF-4863-9FB2-3BE4AA4E0449}" destId="{D5804D63-33AF-47C5-AD69-0CE282F0F10F}" srcOrd="3" destOrd="0" parTransId="{8CD240CA-242E-40B7-B282-4529B1D888D8}" sibTransId="{F5549FCD-808D-4C28-A540-DE8897C9F667}"/>
    <dgm:cxn modelId="{73A85A99-1541-4F05-BE10-D85AD09A922F}" type="presOf" srcId="{E055BE64-3158-4FE8-ACFE-66914F4DB0E4}" destId="{32291298-9865-4B55-8FD7-997F71ADA4C5}" srcOrd="0" destOrd="0" presId="urn:microsoft.com/office/officeart/2005/8/layout/process2"/>
    <dgm:cxn modelId="{0DA7DAC2-3560-4A72-B859-7B2D41AEB9D5}" type="presOf" srcId="{83BE1E90-523E-4D23-9B43-B88DE5B53BA5}" destId="{E501024C-3BC7-4D07-BE63-05F6C3364CA6}" srcOrd="0" destOrd="0" presId="urn:microsoft.com/office/officeart/2005/8/layout/process2"/>
    <dgm:cxn modelId="{213890D4-68C4-4E06-86E9-429B4C60773D}" srcId="{B0AD92F6-05BF-4863-9FB2-3BE4AA4E0449}" destId="{CEC953CB-F69B-4557-B5B4-77EDA930AD89}" srcOrd="1" destOrd="0" parTransId="{C78034D3-172F-4D6B-BA50-AEC7087BB42A}" sibTransId="{62FD9AC1-0997-4318-8C1A-EDA9DE597075}"/>
    <dgm:cxn modelId="{5AE02CDF-832A-4996-BBA4-4A88BC304CCC}" type="presOf" srcId="{83BE1E90-523E-4D23-9B43-B88DE5B53BA5}" destId="{9FEC6BA9-1736-4C7B-8119-934AE66CB5B7}" srcOrd="1" destOrd="0" presId="urn:microsoft.com/office/officeart/2005/8/layout/process2"/>
    <dgm:cxn modelId="{9C16FAE9-9C2A-43DC-A475-DC39B4D3538B}" type="presOf" srcId="{62FD9AC1-0997-4318-8C1A-EDA9DE597075}" destId="{37C08CBB-E30F-4080-BC87-70537F0BD4BC}" srcOrd="1" destOrd="0" presId="urn:microsoft.com/office/officeart/2005/8/layout/process2"/>
    <dgm:cxn modelId="{E01F0CED-90CD-4BC7-A24F-3002F2E689D8}" type="presOf" srcId="{D5804D63-33AF-47C5-AD69-0CE282F0F10F}" destId="{C3B56102-0117-4AC3-9210-80C2555A10E3}" srcOrd="0" destOrd="0" presId="urn:microsoft.com/office/officeart/2005/8/layout/process2"/>
    <dgm:cxn modelId="{0541D9F6-C027-46F2-AE59-D85AECAF9376}" type="presOf" srcId="{89292855-E7AD-4B34-A8F4-84DE76D98934}" destId="{D2561A1F-D82D-418C-B4B0-316E4682F648}" srcOrd="1" destOrd="0" presId="urn:microsoft.com/office/officeart/2005/8/layout/process2"/>
    <dgm:cxn modelId="{018111F9-EE95-4597-BD41-368D92439814}" srcId="{B0AD92F6-05BF-4863-9FB2-3BE4AA4E0449}" destId="{E055BE64-3158-4FE8-ACFE-66914F4DB0E4}" srcOrd="0" destOrd="0" parTransId="{4A375C3F-BACB-421C-A115-7A4DF6C55A43}" sibTransId="{89292855-E7AD-4B34-A8F4-84DE76D98934}"/>
    <dgm:cxn modelId="{5C73CA94-F225-4431-A277-74C76EC208AE}" type="presParOf" srcId="{850D9EC7-01CC-4A58-8FCC-BD3A1A9ED660}" destId="{32291298-9865-4B55-8FD7-997F71ADA4C5}" srcOrd="0" destOrd="0" presId="urn:microsoft.com/office/officeart/2005/8/layout/process2"/>
    <dgm:cxn modelId="{45A22867-E757-4A24-94FD-1AD2D6D06883}" type="presParOf" srcId="{850D9EC7-01CC-4A58-8FCC-BD3A1A9ED660}" destId="{01AB9DDB-E556-4978-8D38-65DCD10DC14A}" srcOrd="1" destOrd="0" presId="urn:microsoft.com/office/officeart/2005/8/layout/process2"/>
    <dgm:cxn modelId="{87116E31-8166-4901-9EBF-462CA80EDA33}" type="presParOf" srcId="{01AB9DDB-E556-4978-8D38-65DCD10DC14A}" destId="{D2561A1F-D82D-418C-B4B0-316E4682F648}" srcOrd="0" destOrd="0" presId="urn:microsoft.com/office/officeart/2005/8/layout/process2"/>
    <dgm:cxn modelId="{23914C85-2CDB-4649-8972-3119F48AFDC1}" type="presParOf" srcId="{850D9EC7-01CC-4A58-8FCC-BD3A1A9ED660}" destId="{4024CC11-AA76-44F6-A84C-2457692F355F}" srcOrd="2" destOrd="0" presId="urn:microsoft.com/office/officeart/2005/8/layout/process2"/>
    <dgm:cxn modelId="{A7FA68AD-A786-45EC-A5C6-346EA4A08928}" type="presParOf" srcId="{850D9EC7-01CC-4A58-8FCC-BD3A1A9ED660}" destId="{6B395E93-7E29-46F8-A926-B0DD0E573C13}" srcOrd="3" destOrd="0" presId="urn:microsoft.com/office/officeart/2005/8/layout/process2"/>
    <dgm:cxn modelId="{56397595-E309-4050-8A98-21C8FEA66AE5}" type="presParOf" srcId="{6B395E93-7E29-46F8-A926-B0DD0E573C13}" destId="{37C08CBB-E30F-4080-BC87-70537F0BD4BC}" srcOrd="0" destOrd="0" presId="urn:microsoft.com/office/officeart/2005/8/layout/process2"/>
    <dgm:cxn modelId="{6DFE44CE-6512-4CB3-B38A-2FABBE48CEF3}" type="presParOf" srcId="{850D9EC7-01CC-4A58-8FCC-BD3A1A9ED660}" destId="{16501DB5-C3B8-431A-82C8-6EF0E4834FDA}" srcOrd="4" destOrd="0" presId="urn:microsoft.com/office/officeart/2005/8/layout/process2"/>
    <dgm:cxn modelId="{5B295F21-9A5F-4AA2-8EC9-4D116FC6EF0C}" type="presParOf" srcId="{850D9EC7-01CC-4A58-8FCC-BD3A1A9ED660}" destId="{E501024C-3BC7-4D07-BE63-05F6C3364CA6}" srcOrd="5" destOrd="0" presId="urn:microsoft.com/office/officeart/2005/8/layout/process2"/>
    <dgm:cxn modelId="{7B1D0BFA-8009-473B-80E0-168BFB7547C4}" type="presParOf" srcId="{E501024C-3BC7-4D07-BE63-05F6C3364CA6}" destId="{9FEC6BA9-1736-4C7B-8119-934AE66CB5B7}" srcOrd="0" destOrd="0" presId="urn:microsoft.com/office/officeart/2005/8/layout/process2"/>
    <dgm:cxn modelId="{68ED8B01-7F9D-4394-84DF-385C021FDA58}" type="presParOf" srcId="{850D9EC7-01CC-4A58-8FCC-BD3A1A9ED660}" destId="{C3B56102-0117-4AC3-9210-80C2555A10E3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AD92F6-05BF-4863-9FB2-3BE4AA4E044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055BE64-3158-4FE8-ACFE-66914F4DB0E4}">
      <dgm:prSet phldrT="[Text]"/>
      <dgm:spPr/>
      <dgm:t>
        <a:bodyPr/>
        <a:lstStyle/>
        <a:p>
          <a:r>
            <a:rPr lang="en-SG" dirty="0"/>
            <a:t>Data Preparation </a:t>
          </a:r>
        </a:p>
      </dgm:t>
    </dgm:pt>
    <dgm:pt modelId="{4A375C3F-BACB-421C-A115-7A4DF6C55A43}" type="parTrans" cxnId="{018111F9-EE95-4597-BD41-368D92439814}">
      <dgm:prSet/>
      <dgm:spPr/>
      <dgm:t>
        <a:bodyPr/>
        <a:lstStyle/>
        <a:p>
          <a:endParaRPr lang="en-SG"/>
        </a:p>
      </dgm:t>
    </dgm:pt>
    <dgm:pt modelId="{89292855-E7AD-4B34-A8F4-84DE76D98934}" type="sibTrans" cxnId="{018111F9-EE95-4597-BD41-368D92439814}">
      <dgm:prSet/>
      <dgm:spPr/>
      <dgm:t>
        <a:bodyPr/>
        <a:lstStyle/>
        <a:p>
          <a:endParaRPr lang="en-SG"/>
        </a:p>
      </dgm:t>
    </dgm:pt>
    <dgm:pt modelId="{CEC953CB-F69B-4557-B5B4-77EDA930AD89}">
      <dgm:prSet phldrT="[Text]"/>
      <dgm:spPr/>
      <dgm:t>
        <a:bodyPr/>
        <a:lstStyle/>
        <a:p>
          <a:r>
            <a:rPr lang="en-SG" dirty="0"/>
            <a:t>Data Splitting (Train/Test)</a:t>
          </a:r>
        </a:p>
      </dgm:t>
    </dgm:pt>
    <dgm:pt modelId="{C78034D3-172F-4D6B-BA50-AEC7087BB42A}" type="parTrans" cxnId="{213890D4-68C4-4E06-86E9-429B4C60773D}">
      <dgm:prSet/>
      <dgm:spPr/>
      <dgm:t>
        <a:bodyPr/>
        <a:lstStyle/>
        <a:p>
          <a:endParaRPr lang="en-SG"/>
        </a:p>
      </dgm:t>
    </dgm:pt>
    <dgm:pt modelId="{62FD9AC1-0997-4318-8C1A-EDA9DE597075}" type="sibTrans" cxnId="{213890D4-68C4-4E06-86E9-429B4C60773D}">
      <dgm:prSet/>
      <dgm:spPr/>
      <dgm:t>
        <a:bodyPr/>
        <a:lstStyle/>
        <a:p>
          <a:endParaRPr lang="en-SG"/>
        </a:p>
      </dgm:t>
    </dgm:pt>
    <dgm:pt modelId="{C839B40A-F8E1-4668-BD67-CF109AD9A8A2}">
      <dgm:prSet phldrT="[Text]"/>
      <dgm:spPr/>
      <dgm:t>
        <a:bodyPr/>
        <a:lstStyle/>
        <a:p>
          <a:r>
            <a:rPr lang="en-SG">
              <a:solidFill>
                <a:schemeClr val="tx1"/>
              </a:solidFill>
            </a:rPr>
            <a:t>Model Training</a:t>
          </a:r>
          <a:endParaRPr lang="en-SG" dirty="0">
            <a:solidFill>
              <a:schemeClr val="tx1"/>
            </a:solidFill>
          </a:endParaRPr>
        </a:p>
      </dgm:t>
    </dgm:pt>
    <dgm:pt modelId="{BF9C8266-3A83-4C3C-9C92-AA78AE2AE8B1}" type="parTrans" cxnId="{E66FF346-F326-4F19-A3E7-10631E429260}">
      <dgm:prSet/>
      <dgm:spPr/>
      <dgm:t>
        <a:bodyPr/>
        <a:lstStyle/>
        <a:p>
          <a:endParaRPr lang="en-SG"/>
        </a:p>
      </dgm:t>
    </dgm:pt>
    <dgm:pt modelId="{83BE1E90-523E-4D23-9B43-B88DE5B53BA5}" type="sibTrans" cxnId="{E66FF346-F326-4F19-A3E7-10631E429260}">
      <dgm:prSet/>
      <dgm:spPr/>
      <dgm:t>
        <a:bodyPr/>
        <a:lstStyle/>
        <a:p>
          <a:endParaRPr lang="en-SG"/>
        </a:p>
      </dgm:t>
    </dgm:pt>
    <dgm:pt modelId="{D5804D63-33AF-47C5-AD69-0CE282F0F10F}">
      <dgm:prSet phldrT="[Text]"/>
      <dgm:spPr/>
      <dgm:t>
        <a:bodyPr/>
        <a:lstStyle/>
        <a:p>
          <a:r>
            <a:rPr lang="en-SG" dirty="0"/>
            <a:t>Model Evaluation </a:t>
          </a:r>
        </a:p>
      </dgm:t>
    </dgm:pt>
    <dgm:pt modelId="{8CD240CA-242E-40B7-B282-4529B1D888D8}" type="parTrans" cxnId="{1E36EF96-C4F1-4E90-80A5-EB614F0CD215}">
      <dgm:prSet/>
      <dgm:spPr/>
      <dgm:t>
        <a:bodyPr/>
        <a:lstStyle/>
        <a:p>
          <a:endParaRPr lang="en-SG"/>
        </a:p>
      </dgm:t>
    </dgm:pt>
    <dgm:pt modelId="{F5549FCD-808D-4C28-A540-DE8897C9F667}" type="sibTrans" cxnId="{1E36EF96-C4F1-4E90-80A5-EB614F0CD215}">
      <dgm:prSet/>
      <dgm:spPr/>
      <dgm:t>
        <a:bodyPr/>
        <a:lstStyle/>
        <a:p>
          <a:endParaRPr lang="en-SG"/>
        </a:p>
      </dgm:t>
    </dgm:pt>
    <dgm:pt modelId="{850D9EC7-01CC-4A58-8FCC-BD3A1A9ED660}" type="pres">
      <dgm:prSet presAssocID="{B0AD92F6-05BF-4863-9FB2-3BE4AA4E0449}" presName="linearFlow" presStyleCnt="0">
        <dgm:presLayoutVars>
          <dgm:resizeHandles val="exact"/>
        </dgm:presLayoutVars>
      </dgm:prSet>
      <dgm:spPr/>
    </dgm:pt>
    <dgm:pt modelId="{32291298-9865-4B55-8FD7-997F71ADA4C5}" type="pres">
      <dgm:prSet presAssocID="{E055BE64-3158-4FE8-ACFE-66914F4DB0E4}" presName="node" presStyleLbl="node1" presStyleIdx="0" presStyleCnt="4">
        <dgm:presLayoutVars>
          <dgm:bulletEnabled val="1"/>
        </dgm:presLayoutVars>
      </dgm:prSet>
      <dgm:spPr/>
    </dgm:pt>
    <dgm:pt modelId="{01AB9DDB-E556-4978-8D38-65DCD10DC14A}" type="pres">
      <dgm:prSet presAssocID="{89292855-E7AD-4B34-A8F4-84DE76D98934}" presName="sibTrans" presStyleLbl="sibTrans2D1" presStyleIdx="0" presStyleCnt="3"/>
      <dgm:spPr/>
    </dgm:pt>
    <dgm:pt modelId="{D2561A1F-D82D-418C-B4B0-316E4682F648}" type="pres">
      <dgm:prSet presAssocID="{89292855-E7AD-4B34-A8F4-84DE76D98934}" presName="connectorText" presStyleLbl="sibTrans2D1" presStyleIdx="0" presStyleCnt="3"/>
      <dgm:spPr/>
    </dgm:pt>
    <dgm:pt modelId="{4024CC11-AA76-44F6-A84C-2457692F355F}" type="pres">
      <dgm:prSet presAssocID="{CEC953CB-F69B-4557-B5B4-77EDA930AD89}" presName="node" presStyleLbl="node1" presStyleIdx="1" presStyleCnt="4">
        <dgm:presLayoutVars>
          <dgm:bulletEnabled val="1"/>
        </dgm:presLayoutVars>
      </dgm:prSet>
      <dgm:spPr/>
    </dgm:pt>
    <dgm:pt modelId="{6B395E93-7E29-46F8-A926-B0DD0E573C13}" type="pres">
      <dgm:prSet presAssocID="{62FD9AC1-0997-4318-8C1A-EDA9DE597075}" presName="sibTrans" presStyleLbl="sibTrans2D1" presStyleIdx="1" presStyleCnt="3" custLinFactNeighborY="0"/>
      <dgm:spPr/>
    </dgm:pt>
    <dgm:pt modelId="{37C08CBB-E30F-4080-BC87-70537F0BD4BC}" type="pres">
      <dgm:prSet presAssocID="{62FD9AC1-0997-4318-8C1A-EDA9DE597075}" presName="connectorText" presStyleLbl="sibTrans2D1" presStyleIdx="1" presStyleCnt="3"/>
      <dgm:spPr/>
    </dgm:pt>
    <dgm:pt modelId="{16501DB5-C3B8-431A-82C8-6EF0E4834FDA}" type="pres">
      <dgm:prSet presAssocID="{C839B40A-F8E1-4668-BD67-CF109AD9A8A2}" presName="node" presStyleLbl="node1" presStyleIdx="2" presStyleCnt="4">
        <dgm:presLayoutVars>
          <dgm:bulletEnabled val="1"/>
        </dgm:presLayoutVars>
      </dgm:prSet>
      <dgm:spPr/>
    </dgm:pt>
    <dgm:pt modelId="{E501024C-3BC7-4D07-BE63-05F6C3364CA6}" type="pres">
      <dgm:prSet presAssocID="{83BE1E90-523E-4D23-9B43-B88DE5B53BA5}" presName="sibTrans" presStyleLbl="sibTrans2D1" presStyleIdx="2" presStyleCnt="3"/>
      <dgm:spPr/>
    </dgm:pt>
    <dgm:pt modelId="{9FEC6BA9-1736-4C7B-8119-934AE66CB5B7}" type="pres">
      <dgm:prSet presAssocID="{83BE1E90-523E-4D23-9B43-B88DE5B53BA5}" presName="connectorText" presStyleLbl="sibTrans2D1" presStyleIdx="2" presStyleCnt="3"/>
      <dgm:spPr/>
    </dgm:pt>
    <dgm:pt modelId="{C3B56102-0117-4AC3-9210-80C2555A10E3}" type="pres">
      <dgm:prSet presAssocID="{D5804D63-33AF-47C5-AD69-0CE282F0F10F}" presName="node" presStyleLbl="node1" presStyleIdx="3" presStyleCnt="4">
        <dgm:presLayoutVars>
          <dgm:bulletEnabled val="1"/>
        </dgm:presLayoutVars>
      </dgm:prSet>
      <dgm:spPr/>
    </dgm:pt>
  </dgm:ptLst>
  <dgm:cxnLst>
    <dgm:cxn modelId="{29B7D807-FFB2-46AE-8314-8F649FC076E7}" type="presOf" srcId="{CEC953CB-F69B-4557-B5B4-77EDA930AD89}" destId="{4024CC11-AA76-44F6-A84C-2457692F355F}" srcOrd="0" destOrd="0" presId="urn:microsoft.com/office/officeart/2005/8/layout/process2"/>
    <dgm:cxn modelId="{CE35A60D-A068-4D9E-8EF8-CD7C84C8D3ED}" type="presOf" srcId="{E055BE64-3158-4FE8-ACFE-66914F4DB0E4}" destId="{32291298-9865-4B55-8FD7-997F71ADA4C5}" srcOrd="0" destOrd="0" presId="urn:microsoft.com/office/officeart/2005/8/layout/process2"/>
    <dgm:cxn modelId="{E9738A14-2A49-4397-A049-BDDF16E3CD68}" type="presOf" srcId="{B0AD92F6-05BF-4863-9FB2-3BE4AA4E0449}" destId="{850D9EC7-01CC-4A58-8FCC-BD3A1A9ED660}" srcOrd="0" destOrd="0" presId="urn:microsoft.com/office/officeart/2005/8/layout/process2"/>
    <dgm:cxn modelId="{E66FF346-F326-4F19-A3E7-10631E429260}" srcId="{B0AD92F6-05BF-4863-9FB2-3BE4AA4E0449}" destId="{C839B40A-F8E1-4668-BD67-CF109AD9A8A2}" srcOrd="2" destOrd="0" parTransId="{BF9C8266-3A83-4C3C-9C92-AA78AE2AE8B1}" sibTransId="{83BE1E90-523E-4D23-9B43-B88DE5B53BA5}"/>
    <dgm:cxn modelId="{616DC751-6474-4171-B935-751DD4CCA47A}" type="presOf" srcId="{C839B40A-F8E1-4668-BD67-CF109AD9A8A2}" destId="{16501DB5-C3B8-431A-82C8-6EF0E4834FDA}" srcOrd="0" destOrd="0" presId="urn:microsoft.com/office/officeart/2005/8/layout/process2"/>
    <dgm:cxn modelId="{32970256-F16C-46EA-ABEF-720AC8A1744C}" type="presOf" srcId="{83BE1E90-523E-4D23-9B43-B88DE5B53BA5}" destId="{E501024C-3BC7-4D07-BE63-05F6C3364CA6}" srcOrd="0" destOrd="0" presId="urn:microsoft.com/office/officeart/2005/8/layout/process2"/>
    <dgm:cxn modelId="{0FC8277A-8DB4-49F0-B6E0-0F4FD9516C56}" type="presOf" srcId="{83BE1E90-523E-4D23-9B43-B88DE5B53BA5}" destId="{9FEC6BA9-1736-4C7B-8119-934AE66CB5B7}" srcOrd="1" destOrd="0" presId="urn:microsoft.com/office/officeart/2005/8/layout/process2"/>
    <dgm:cxn modelId="{D2555C7E-D435-4FFA-B0EA-44E2693FAA6F}" type="presOf" srcId="{62FD9AC1-0997-4318-8C1A-EDA9DE597075}" destId="{6B395E93-7E29-46F8-A926-B0DD0E573C13}" srcOrd="0" destOrd="0" presId="urn:microsoft.com/office/officeart/2005/8/layout/process2"/>
    <dgm:cxn modelId="{1DF1FF85-9023-4C16-BCFC-082416C0A107}" type="presOf" srcId="{62FD9AC1-0997-4318-8C1A-EDA9DE597075}" destId="{37C08CBB-E30F-4080-BC87-70537F0BD4BC}" srcOrd="1" destOrd="0" presId="urn:microsoft.com/office/officeart/2005/8/layout/process2"/>
    <dgm:cxn modelId="{1E36EF96-C4F1-4E90-80A5-EB614F0CD215}" srcId="{B0AD92F6-05BF-4863-9FB2-3BE4AA4E0449}" destId="{D5804D63-33AF-47C5-AD69-0CE282F0F10F}" srcOrd="3" destOrd="0" parTransId="{8CD240CA-242E-40B7-B282-4529B1D888D8}" sibTransId="{F5549FCD-808D-4C28-A540-DE8897C9F667}"/>
    <dgm:cxn modelId="{1D7CA1A7-4AA8-4BC4-BDAF-2DAF468B3D39}" type="presOf" srcId="{89292855-E7AD-4B34-A8F4-84DE76D98934}" destId="{D2561A1F-D82D-418C-B4B0-316E4682F648}" srcOrd="1" destOrd="0" presId="urn:microsoft.com/office/officeart/2005/8/layout/process2"/>
    <dgm:cxn modelId="{A6A924BA-D0EF-4C68-9B4E-26B539EBB60F}" type="presOf" srcId="{D5804D63-33AF-47C5-AD69-0CE282F0F10F}" destId="{C3B56102-0117-4AC3-9210-80C2555A10E3}" srcOrd="0" destOrd="0" presId="urn:microsoft.com/office/officeart/2005/8/layout/process2"/>
    <dgm:cxn modelId="{ED5415CC-D179-41EA-B71D-B3F90969B383}" type="presOf" srcId="{89292855-E7AD-4B34-A8F4-84DE76D98934}" destId="{01AB9DDB-E556-4978-8D38-65DCD10DC14A}" srcOrd="0" destOrd="0" presId="urn:microsoft.com/office/officeart/2005/8/layout/process2"/>
    <dgm:cxn modelId="{213890D4-68C4-4E06-86E9-429B4C60773D}" srcId="{B0AD92F6-05BF-4863-9FB2-3BE4AA4E0449}" destId="{CEC953CB-F69B-4557-B5B4-77EDA930AD89}" srcOrd="1" destOrd="0" parTransId="{C78034D3-172F-4D6B-BA50-AEC7087BB42A}" sibTransId="{62FD9AC1-0997-4318-8C1A-EDA9DE597075}"/>
    <dgm:cxn modelId="{018111F9-EE95-4597-BD41-368D92439814}" srcId="{B0AD92F6-05BF-4863-9FB2-3BE4AA4E0449}" destId="{E055BE64-3158-4FE8-ACFE-66914F4DB0E4}" srcOrd="0" destOrd="0" parTransId="{4A375C3F-BACB-421C-A115-7A4DF6C55A43}" sibTransId="{89292855-E7AD-4B34-A8F4-84DE76D98934}"/>
    <dgm:cxn modelId="{83FD1CCD-510F-43F0-A68C-9CD94305EFF3}" type="presParOf" srcId="{850D9EC7-01CC-4A58-8FCC-BD3A1A9ED660}" destId="{32291298-9865-4B55-8FD7-997F71ADA4C5}" srcOrd="0" destOrd="0" presId="urn:microsoft.com/office/officeart/2005/8/layout/process2"/>
    <dgm:cxn modelId="{D467CA5B-27C6-4BFA-A77D-71C31EC45C7C}" type="presParOf" srcId="{850D9EC7-01CC-4A58-8FCC-BD3A1A9ED660}" destId="{01AB9DDB-E556-4978-8D38-65DCD10DC14A}" srcOrd="1" destOrd="0" presId="urn:microsoft.com/office/officeart/2005/8/layout/process2"/>
    <dgm:cxn modelId="{BD07B47C-B080-4C79-94D6-48DE5A848FF2}" type="presParOf" srcId="{01AB9DDB-E556-4978-8D38-65DCD10DC14A}" destId="{D2561A1F-D82D-418C-B4B0-316E4682F648}" srcOrd="0" destOrd="0" presId="urn:microsoft.com/office/officeart/2005/8/layout/process2"/>
    <dgm:cxn modelId="{04F6E03E-F58D-41C9-8BC9-1DC14CD29D20}" type="presParOf" srcId="{850D9EC7-01CC-4A58-8FCC-BD3A1A9ED660}" destId="{4024CC11-AA76-44F6-A84C-2457692F355F}" srcOrd="2" destOrd="0" presId="urn:microsoft.com/office/officeart/2005/8/layout/process2"/>
    <dgm:cxn modelId="{4A82FA0B-60BE-4FF6-BA56-9822649748A6}" type="presParOf" srcId="{850D9EC7-01CC-4A58-8FCC-BD3A1A9ED660}" destId="{6B395E93-7E29-46F8-A926-B0DD0E573C13}" srcOrd="3" destOrd="0" presId="urn:microsoft.com/office/officeart/2005/8/layout/process2"/>
    <dgm:cxn modelId="{98188883-5A86-493A-A9BB-97C4F8D48DD0}" type="presParOf" srcId="{6B395E93-7E29-46F8-A926-B0DD0E573C13}" destId="{37C08CBB-E30F-4080-BC87-70537F0BD4BC}" srcOrd="0" destOrd="0" presId="urn:microsoft.com/office/officeart/2005/8/layout/process2"/>
    <dgm:cxn modelId="{58252E25-B032-43D0-8068-C5A3C5B0BFCB}" type="presParOf" srcId="{850D9EC7-01CC-4A58-8FCC-BD3A1A9ED660}" destId="{16501DB5-C3B8-431A-82C8-6EF0E4834FDA}" srcOrd="4" destOrd="0" presId="urn:microsoft.com/office/officeart/2005/8/layout/process2"/>
    <dgm:cxn modelId="{6DAA6B4C-A414-4F5D-A0D8-3FF0F633D59B}" type="presParOf" srcId="{850D9EC7-01CC-4A58-8FCC-BD3A1A9ED660}" destId="{E501024C-3BC7-4D07-BE63-05F6C3364CA6}" srcOrd="5" destOrd="0" presId="urn:microsoft.com/office/officeart/2005/8/layout/process2"/>
    <dgm:cxn modelId="{6E8CCF5E-4089-493D-96D4-875DB494EE7F}" type="presParOf" srcId="{E501024C-3BC7-4D07-BE63-05F6C3364CA6}" destId="{9FEC6BA9-1736-4C7B-8119-934AE66CB5B7}" srcOrd="0" destOrd="0" presId="urn:microsoft.com/office/officeart/2005/8/layout/process2"/>
    <dgm:cxn modelId="{4C8259A4-AB61-457D-808E-6B12EA2BE2F4}" type="presParOf" srcId="{850D9EC7-01CC-4A58-8FCC-BD3A1A9ED660}" destId="{C3B56102-0117-4AC3-9210-80C2555A10E3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AD92F6-05BF-4863-9FB2-3BE4AA4E044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055BE64-3158-4FE8-ACFE-66914F4DB0E4}">
      <dgm:prSet phldrT="[Text]"/>
      <dgm:spPr/>
      <dgm:t>
        <a:bodyPr/>
        <a:lstStyle/>
        <a:p>
          <a:r>
            <a:rPr lang="en-SG" dirty="0"/>
            <a:t>Data Preparation </a:t>
          </a:r>
        </a:p>
      </dgm:t>
    </dgm:pt>
    <dgm:pt modelId="{4A375C3F-BACB-421C-A115-7A4DF6C55A43}" type="parTrans" cxnId="{018111F9-EE95-4597-BD41-368D92439814}">
      <dgm:prSet/>
      <dgm:spPr/>
      <dgm:t>
        <a:bodyPr/>
        <a:lstStyle/>
        <a:p>
          <a:endParaRPr lang="en-SG"/>
        </a:p>
      </dgm:t>
    </dgm:pt>
    <dgm:pt modelId="{89292855-E7AD-4B34-A8F4-84DE76D98934}" type="sibTrans" cxnId="{018111F9-EE95-4597-BD41-368D92439814}">
      <dgm:prSet/>
      <dgm:spPr/>
      <dgm:t>
        <a:bodyPr/>
        <a:lstStyle/>
        <a:p>
          <a:endParaRPr lang="en-SG"/>
        </a:p>
      </dgm:t>
    </dgm:pt>
    <dgm:pt modelId="{CEC953CB-F69B-4557-B5B4-77EDA930AD89}">
      <dgm:prSet phldrT="[Text]"/>
      <dgm:spPr/>
      <dgm:t>
        <a:bodyPr/>
        <a:lstStyle/>
        <a:p>
          <a:r>
            <a:rPr lang="en-SG" dirty="0"/>
            <a:t>Data Splitting (Train/Test)</a:t>
          </a:r>
        </a:p>
      </dgm:t>
    </dgm:pt>
    <dgm:pt modelId="{C78034D3-172F-4D6B-BA50-AEC7087BB42A}" type="parTrans" cxnId="{213890D4-68C4-4E06-86E9-429B4C60773D}">
      <dgm:prSet/>
      <dgm:spPr/>
      <dgm:t>
        <a:bodyPr/>
        <a:lstStyle/>
        <a:p>
          <a:endParaRPr lang="en-SG"/>
        </a:p>
      </dgm:t>
    </dgm:pt>
    <dgm:pt modelId="{62FD9AC1-0997-4318-8C1A-EDA9DE597075}" type="sibTrans" cxnId="{213890D4-68C4-4E06-86E9-429B4C60773D}">
      <dgm:prSet/>
      <dgm:spPr/>
      <dgm:t>
        <a:bodyPr/>
        <a:lstStyle/>
        <a:p>
          <a:endParaRPr lang="en-SG"/>
        </a:p>
      </dgm:t>
    </dgm:pt>
    <dgm:pt modelId="{C839B40A-F8E1-4668-BD67-CF109AD9A8A2}">
      <dgm:prSet phldrT="[Text]"/>
      <dgm:spPr/>
      <dgm:t>
        <a:bodyPr/>
        <a:lstStyle/>
        <a:p>
          <a:r>
            <a:rPr lang="en-SG">
              <a:solidFill>
                <a:schemeClr val="tx1"/>
              </a:solidFill>
            </a:rPr>
            <a:t>Model Training</a:t>
          </a:r>
          <a:endParaRPr lang="en-SG" dirty="0">
            <a:solidFill>
              <a:schemeClr val="tx1"/>
            </a:solidFill>
          </a:endParaRPr>
        </a:p>
      </dgm:t>
    </dgm:pt>
    <dgm:pt modelId="{BF9C8266-3A83-4C3C-9C92-AA78AE2AE8B1}" type="parTrans" cxnId="{E66FF346-F326-4F19-A3E7-10631E429260}">
      <dgm:prSet/>
      <dgm:spPr/>
      <dgm:t>
        <a:bodyPr/>
        <a:lstStyle/>
        <a:p>
          <a:endParaRPr lang="en-SG"/>
        </a:p>
      </dgm:t>
    </dgm:pt>
    <dgm:pt modelId="{83BE1E90-523E-4D23-9B43-B88DE5B53BA5}" type="sibTrans" cxnId="{E66FF346-F326-4F19-A3E7-10631E429260}">
      <dgm:prSet/>
      <dgm:spPr/>
      <dgm:t>
        <a:bodyPr/>
        <a:lstStyle/>
        <a:p>
          <a:endParaRPr lang="en-SG"/>
        </a:p>
      </dgm:t>
    </dgm:pt>
    <dgm:pt modelId="{D5804D63-33AF-47C5-AD69-0CE282F0F10F}">
      <dgm:prSet phldrT="[Text]"/>
      <dgm:spPr/>
      <dgm:t>
        <a:bodyPr/>
        <a:lstStyle/>
        <a:p>
          <a:r>
            <a:rPr lang="en-SG" dirty="0"/>
            <a:t>Model Evaluation </a:t>
          </a:r>
        </a:p>
      </dgm:t>
    </dgm:pt>
    <dgm:pt modelId="{8CD240CA-242E-40B7-B282-4529B1D888D8}" type="parTrans" cxnId="{1E36EF96-C4F1-4E90-80A5-EB614F0CD215}">
      <dgm:prSet/>
      <dgm:spPr/>
      <dgm:t>
        <a:bodyPr/>
        <a:lstStyle/>
        <a:p>
          <a:endParaRPr lang="en-SG"/>
        </a:p>
      </dgm:t>
    </dgm:pt>
    <dgm:pt modelId="{F5549FCD-808D-4C28-A540-DE8897C9F667}" type="sibTrans" cxnId="{1E36EF96-C4F1-4E90-80A5-EB614F0CD215}">
      <dgm:prSet/>
      <dgm:spPr/>
      <dgm:t>
        <a:bodyPr/>
        <a:lstStyle/>
        <a:p>
          <a:endParaRPr lang="en-SG"/>
        </a:p>
      </dgm:t>
    </dgm:pt>
    <dgm:pt modelId="{850D9EC7-01CC-4A58-8FCC-BD3A1A9ED660}" type="pres">
      <dgm:prSet presAssocID="{B0AD92F6-05BF-4863-9FB2-3BE4AA4E0449}" presName="linearFlow" presStyleCnt="0">
        <dgm:presLayoutVars>
          <dgm:resizeHandles val="exact"/>
        </dgm:presLayoutVars>
      </dgm:prSet>
      <dgm:spPr/>
    </dgm:pt>
    <dgm:pt modelId="{32291298-9865-4B55-8FD7-997F71ADA4C5}" type="pres">
      <dgm:prSet presAssocID="{E055BE64-3158-4FE8-ACFE-66914F4DB0E4}" presName="node" presStyleLbl="node1" presStyleIdx="0" presStyleCnt="4">
        <dgm:presLayoutVars>
          <dgm:bulletEnabled val="1"/>
        </dgm:presLayoutVars>
      </dgm:prSet>
      <dgm:spPr/>
    </dgm:pt>
    <dgm:pt modelId="{01AB9DDB-E556-4978-8D38-65DCD10DC14A}" type="pres">
      <dgm:prSet presAssocID="{89292855-E7AD-4B34-A8F4-84DE76D98934}" presName="sibTrans" presStyleLbl="sibTrans2D1" presStyleIdx="0" presStyleCnt="3"/>
      <dgm:spPr/>
    </dgm:pt>
    <dgm:pt modelId="{D2561A1F-D82D-418C-B4B0-316E4682F648}" type="pres">
      <dgm:prSet presAssocID="{89292855-E7AD-4B34-A8F4-84DE76D98934}" presName="connectorText" presStyleLbl="sibTrans2D1" presStyleIdx="0" presStyleCnt="3"/>
      <dgm:spPr/>
    </dgm:pt>
    <dgm:pt modelId="{4024CC11-AA76-44F6-A84C-2457692F355F}" type="pres">
      <dgm:prSet presAssocID="{CEC953CB-F69B-4557-B5B4-77EDA930AD89}" presName="node" presStyleLbl="node1" presStyleIdx="1" presStyleCnt="4">
        <dgm:presLayoutVars>
          <dgm:bulletEnabled val="1"/>
        </dgm:presLayoutVars>
      </dgm:prSet>
      <dgm:spPr/>
    </dgm:pt>
    <dgm:pt modelId="{6B395E93-7E29-46F8-A926-B0DD0E573C13}" type="pres">
      <dgm:prSet presAssocID="{62FD9AC1-0997-4318-8C1A-EDA9DE597075}" presName="sibTrans" presStyleLbl="sibTrans2D1" presStyleIdx="1" presStyleCnt="3" custLinFactNeighborY="0"/>
      <dgm:spPr/>
    </dgm:pt>
    <dgm:pt modelId="{37C08CBB-E30F-4080-BC87-70537F0BD4BC}" type="pres">
      <dgm:prSet presAssocID="{62FD9AC1-0997-4318-8C1A-EDA9DE597075}" presName="connectorText" presStyleLbl="sibTrans2D1" presStyleIdx="1" presStyleCnt="3"/>
      <dgm:spPr/>
    </dgm:pt>
    <dgm:pt modelId="{16501DB5-C3B8-431A-82C8-6EF0E4834FDA}" type="pres">
      <dgm:prSet presAssocID="{C839B40A-F8E1-4668-BD67-CF109AD9A8A2}" presName="node" presStyleLbl="node1" presStyleIdx="2" presStyleCnt="4">
        <dgm:presLayoutVars>
          <dgm:bulletEnabled val="1"/>
        </dgm:presLayoutVars>
      </dgm:prSet>
      <dgm:spPr/>
    </dgm:pt>
    <dgm:pt modelId="{E501024C-3BC7-4D07-BE63-05F6C3364CA6}" type="pres">
      <dgm:prSet presAssocID="{83BE1E90-523E-4D23-9B43-B88DE5B53BA5}" presName="sibTrans" presStyleLbl="sibTrans2D1" presStyleIdx="2" presStyleCnt="3"/>
      <dgm:spPr/>
    </dgm:pt>
    <dgm:pt modelId="{9FEC6BA9-1736-4C7B-8119-934AE66CB5B7}" type="pres">
      <dgm:prSet presAssocID="{83BE1E90-523E-4D23-9B43-B88DE5B53BA5}" presName="connectorText" presStyleLbl="sibTrans2D1" presStyleIdx="2" presStyleCnt="3"/>
      <dgm:spPr/>
    </dgm:pt>
    <dgm:pt modelId="{C3B56102-0117-4AC3-9210-80C2555A10E3}" type="pres">
      <dgm:prSet presAssocID="{D5804D63-33AF-47C5-AD69-0CE282F0F10F}" presName="node" presStyleLbl="node1" presStyleIdx="3" presStyleCnt="4">
        <dgm:presLayoutVars>
          <dgm:bulletEnabled val="1"/>
        </dgm:presLayoutVars>
      </dgm:prSet>
      <dgm:spPr/>
    </dgm:pt>
  </dgm:ptLst>
  <dgm:cxnLst>
    <dgm:cxn modelId="{29B7D807-FFB2-46AE-8314-8F649FC076E7}" type="presOf" srcId="{CEC953CB-F69B-4557-B5B4-77EDA930AD89}" destId="{4024CC11-AA76-44F6-A84C-2457692F355F}" srcOrd="0" destOrd="0" presId="urn:microsoft.com/office/officeart/2005/8/layout/process2"/>
    <dgm:cxn modelId="{CE35A60D-A068-4D9E-8EF8-CD7C84C8D3ED}" type="presOf" srcId="{E055BE64-3158-4FE8-ACFE-66914F4DB0E4}" destId="{32291298-9865-4B55-8FD7-997F71ADA4C5}" srcOrd="0" destOrd="0" presId="urn:microsoft.com/office/officeart/2005/8/layout/process2"/>
    <dgm:cxn modelId="{E9738A14-2A49-4397-A049-BDDF16E3CD68}" type="presOf" srcId="{B0AD92F6-05BF-4863-9FB2-3BE4AA4E0449}" destId="{850D9EC7-01CC-4A58-8FCC-BD3A1A9ED660}" srcOrd="0" destOrd="0" presId="urn:microsoft.com/office/officeart/2005/8/layout/process2"/>
    <dgm:cxn modelId="{E66FF346-F326-4F19-A3E7-10631E429260}" srcId="{B0AD92F6-05BF-4863-9FB2-3BE4AA4E0449}" destId="{C839B40A-F8E1-4668-BD67-CF109AD9A8A2}" srcOrd="2" destOrd="0" parTransId="{BF9C8266-3A83-4C3C-9C92-AA78AE2AE8B1}" sibTransId="{83BE1E90-523E-4D23-9B43-B88DE5B53BA5}"/>
    <dgm:cxn modelId="{616DC751-6474-4171-B935-751DD4CCA47A}" type="presOf" srcId="{C839B40A-F8E1-4668-BD67-CF109AD9A8A2}" destId="{16501DB5-C3B8-431A-82C8-6EF0E4834FDA}" srcOrd="0" destOrd="0" presId="urn:microsoft.com/office/officeart/2005/8/layout/process2"/>
    <dgm:cxn modelId="{32970256-F16C-46EA-ABEF-720AC8A1744C}" type="presOf" srcId="{83BE1E90-523E-4D23-9B43-B88DE5B53BA5}" destId="{E501024C-3BC7-4D07-BE63-05F6C3364CA6}" srcOrd="0" destOrd="0" presId="urn:microsoft.com/office/officeart/2005/8/layout/process2"/>
    <dgm:cxn modelId="{0FC8277A-8DB4-49F0-B6E0-0F4FD9516C56}" type="presOf" srcId="{83BE1E90-523E-4D23-9B43-B88DE5B53BA5}" destId="{9FEC6BA9-1736-4C7B-8119-934AE66CB5B7}" srcOrd="1" destOrd="0" presId="urn:microsoft.com/office/officeart/2005/8/layout/process2"/>
    <dgm:cxn modelId="{D2555C7E-D435-4FFA-B0EA-44E2693FAA6F}" type="presOf" srcId="{62FD9AC1-0997-4318-8C1A-EDA9DE597075}" destId="{6B395E93-7E29-46F8-A926-B0DD0E573C13}" srcOrd="0" destOrd="0" presId="urn:microsoft.com/office/officeart/2005/8/layout/process2"/>
    <dgm:cxn modelId="{1DF1FF85-9023-4C16-BCFC-082416C0A107}" type="presOf" srcId="{62FD9AC1-0997-4318-8C1A-EDA9DE597075}" destId="{37C08CBB-E30F-4080-BC87-70537F0BD4BC}" srcOrd="1" destOrd="0" presId="urn:microsoft.com/office/officeart/2005/8/layout/process2"/>
    <dgm:cxn modelId="{1E36EF96-C4F1-4E90-80A5-EB614F0CD215}" srcId="{B0AD92F6-05BF-4863-9FB2-3BE4AA4E0449}" destId="{D5804D63-33AF-47C5-AD69-0CE282F0F10F}" srcOrd="3" destOrd="0" parTransId="{8CD240CA-242E-40B7-B282-4529B1D888D8}" sibTransId="{F5549FCD-808D-4C28-A540-DE8897C9F667}"/>
    <dgm:cxn modelId="{1D7CA1A7-4AA8-4BC4-BDAF-2DAF468B3D39}" type="presOf" srcId="{89292855-E7AD-4B34-A8F4-84DE76D98934}" destId="{D2561A1F-D82D-418C-B4B0-316E4682F648}" srcOrd="1" destOrd="0" presId="urn:microsoft.com/office/officeart/2005/8/layout/process2"/>
    <dgm:cxn modelId="{A6A924BA-D0EF-4C68-9B4E-26B539EBB60F}" type="presOf" srcId="{D5804D63-33AF-47C5-AD69-0CE282F0F10F}" destId="{C3B56102-0117-4AC3-9210-80C2555A10E3}" srcOrd="0" destOrd="0" presId="urn:microsoft.com/office/officeart/2005/8/layout/process2"/>
    <dgm:cxn modelId="{ED5415CC-D179-41EA-B71D-B3F90969B383}" type="presOf" srcId="{89292855-E7AD-4B34-A8F4-84DE76D98934}" destId="{01AB9DDB-E556-4978-8D38-65DCD10DC14A}" srcOrd="0" destOrd="0" presId="urn:microsoft.com/office/officeart/2005/8/layout/process2"/>
    <dgm:cxn modelId="{213890D4-68C4-4E06-86E9-429B4C60773D}" srcId="{B0AD92F6-05BF-4863-9FB2-3BE4AA4E0449}" destId="{CEC953CB-F69B-4557-B5B4-77EDA930AD89}" srcOrd="1" destOrd="0" parTransId="{C78034D3-172F-4D6B-BA50-AEC7087BB42A}" sibTransId="{62FD9AC1-0997-4318-8C1A-EDA9DE597075}"/>
    <dgm:cxn modelId="{018111F9-EE95-4597-BD41-368D92439814}" srcId="{B0AD92F6-05BF-4863-9FB2-3BE4AA4E0449}" destId="{E055BE64-3158-4FE8-ACFE-66914F4DB0E4}" srcOrd="0" destOrd="0" parTransId="{4A375C3F-BACB-421C-A115-7A4DF6C55A43}" sibTransId="{89292855-E7AD-4B34-A8F4-84DE76D98934}"/>
    <dgm:cxn modelId="{83FD1CCD-510F-43F0-A68C-9CD94305EFF3}" type="presParOf" srcId="{850D9EC7-01CC-4A58-8FCC-BD3A1A9ED660}" destId="{32291298-9865-4B55-8FD7-997F71ADA4C5}" srcOrd="0" destOrd="0" presId="urn:microsoft.com/office/officeart/2005/8/layout/process2"/>
    <dgm:cxn modelId="{D467CA5B-27C6-4BFA-A77D-71C31EC45C7C}" type="presParOf" srcId="{850D9EC7-01CC-4A58-8FCC-BD3A1A9ED660}" destId="{01AB9DDB-E556-4978-8D38-65DCD10DC14A}" srcOrd="1" destOrd="0" presId="urn:microsoft.com/office/officeart/2005/8/layout/process2"/>
    <dgm:cxn modelId="{BD07B47C-B080-4C79-94D6-48DE5A848FF2}" type="presParOf" srcId="{01AB9DDB-E556-4978-8D38-65DCD10DC14A}" destId="{D2561A1F-D82D-418C-B4B0-316E4682F648}" srcOrd="0" destOrd="0" presId="urn:microsoft.com/office/officeart/2005/8/layout/process2"/>
    <dgm:cxn modelId="{04F6E03E-F58D-41C9-8BC9-1DC14CD29D20}" type="presParOf" srcId="{850D9EC7-01CC-4A58-8FCC-BD3A1A9ED660}" destId="{4024CC11-AA76-44F6-A84C-2457692F355F}" srcOrd="2" destOrd="0" presId="urn:microsoft.com/office/officeart/2005/8/layout/process2"/>
    <dgm:cxn modelId="{4A82FA0B-60BE-4FF6-BA56-9822649748A6}" type="presParOf" srcId="{850D9EC7-01CC-4A58-8FCC-BD3A1A9ED660}" destId="{6B395E93-7E29-46F8-A926-B0DD0E573C13}" srcOrd="3" destOrd="0" presId="urn:microsoft.com/office/officeart/2005/8/layout/process2"/>
    <dgm:cxn modelId="{98188883-5A86-493A-A9BB-97C4F8D48DD0}" type="presParOf" srcId="{6B395E93-7E29-46F8-A926-B0DD0E573C13}" destId="{37C08CBB-E30F-4080-BC87-70537F0BD4BC}" srcOrd="0" destOrd="0" presId="urn:microsoft.com/office/officeart/2005/8/layout/process2"/>
    <dgm:cxn modelId="{58252E25-B032-43D0-8068-C5A3C5B0BFCB}" type="presParOf" srcId="{850D9EC7-01CC-4A58-8FCC-BD3A1A9ED660}" destId="{16501DB5-C3B8-431A-82C8-6EF0E4834FDA}" srcOrd="4" destOrd="0" presId="urn:microsoft.com/office/officeart/2005/8/layout/process2"/>
    <dgm:cxn modelId="{6DAA6B4C-A414-4F5D-A0D8-3FF0F633D59B}" type="presParOf" srcId="{850D9EC7-01CC-4A58-8FCC-BD3A1A9ED660}" destId="{E501024C-3BC7-4D07-BE63-05F6C3364CA6}" srcOrd="5" destOrd="0" presId="urn:microsoft.com/office/officeart/2005/8/layout/process2"/>
    <dgm:cxn modelId="{6E8CCF5E-4089-493D-96D4-875DB494EE7F}" type="presParOf" srcId="{E501024C-3BC7-4D07-BE63-05F6C3364CA6}" destId="{9FEC6BA9-1736-4C7B-8119-934AE66CB5B7}" srcOrd="0" destOrd="0" presId="urn:microsoft.com/office/officeart/2005/8/layout/process2"/>
    <dgm:cxn modelId="{4C8259A4-AB61-457D-808E-6B12EA2BE2F4}" type="presParOf" srcId="{850D9EC7-01CC-4A58-8FCC-BD3A1A9ED660}" destId="{C3B56102-0117-4AC3-9210-80C2555A10E3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AD92F6-05BF-4863-9FB2-3BE4AA4E044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055BE64-3158-4FE8-ACFE-66914F4DB0E4}">
      <dgm:prSet phldrT="[Text]"/>
      <dgm:spPr/>
      <dgm:t>
        <a:bodyPr/>
        <a:lstStyle/>
        <a:p>
          <a:r>
            <a:rPr lang="en-SG" dirty="0"/>
            <a:t>Data Preparation </a:t>
          </a:r>
        </a:p>
      </dgm:t>
    </dgm:pt>
    <dgm:pt modelId="{4A375C3F-BACB-421C-A115-7A4DF6C55A43}" type="parTrans" cxnId="{018111F9-EE95-4597-BD41-368D92439814}">
      <dgm:prSet/>
      <dgm:spPr/>
      <dgm:t>
        <a:bodyPr/>
        <a:lstStyle/>
        <a:p>
          <a:endParaRPr lang="en-SG"/>
        </a:p>
      </dgm:t>
    </dgm:pt>
    <dgm:pt modelId="{89292855-E7AD-4B34-A8F4-84DE76D98934}" type="sibTrans" cxnId="{018111F9-EE95-4597-BD41-368D92439814}">
      <dgm:prSet/>
      <dgm:spPr/>
      <dgm:t>
        <a:bodyPr/>
        <a:lstStyle/>
        <a:p>
          <a:endParaRPr lang="en-SG"/>
        </a:p>
      </dgm:t>
    </dgm:pt>
    <dgm:pt modelId="{CEC953CB-F69B-4557-B5B4-77EDA930AD89}">
      <dgm:prSet phldrT="[Text]"/>
      <dgm:spPr/>
      <dgm:t>
        <a:bodyPr/>
        <a:lstStyle/>
        <a:p>
          <a:r>
            <a:rPr lang="en-SG" dirty="0"/>
            <a:t>Data Splitting (Train/Test)</a:t>
          </a:r>
        </a:p>
      </dgm:t>
    </dgm:pt>
    <dgm:pt modelId="{C78034D3-172F-4D6B-BA50-AEC7087BB42A}" type="parTrans" cxnId="{213890D4-68C4-4E06-86E9-429B4C60773D}">
      <dgm:prSet/>
      <dgm:spPr/>
      <dgm:t>
        <a:bodyPr/>
        <a:lstStyle/>
        <a:p>
          <a:endParaRPr lang="en-SG"/>
        </a:p>
      </dgm:t>
    </dgm:pt>
    <dgm:pt modelId="{62FD9AC1-0997-4318-8C1A-EDA9DE597075}" type="sibTrans" cxnId="{213890D4-68C4-4E06-86E9-429B4C60773D}">
      <dgm:prSet/>
      <dgm:spPr/>
      <dgm:t>
        <a:bodyPr/>
        <a:lstStyle/>
        <a:p>
          <a:endParaRPr lang="en-SG"/>
        </a:p>
      </dgm:t>
    </dgm:pt>
    <dgm:pt modelId="{C839B40A-F8E1-4668-BD67-CF109AD9A8A2}">
      <dgm:prSet phldrT="[Text]"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Model Training</a:t>
          </a:r>
        </a:p>
      </dgm:t>
    </dgm:pt>
    <dgm:pt modelId="{BF9C8266-3A83-4C3C-9C92-AA78AE2AE8B1}" type="parTrans" cxnId="{E66FF346-F326-4F19-A3E7-10631E429260}">
      <dgm:prSet/>
      <dgm:spPr/>
      <dgm:t>
        <a:bodyPr/>
        <a:lstStyle/>
        <a:p>
          <a:endParaRPr lang="en-SG"/>
        </a:p>
      </dgm:t>
    </dgm:pt>
    <dgm:pt modelId="{83BE1E90-523E-4D23-9B43-B88DE5B53BA5}" type="sibTrans" cxnId="{E66FF346-F326-4F19-A3E7-10631E429260}">
      <dgm:prSet/>
      <dgm:spPr/>
      <dgm:t>
        <a:bodyPr/>
        <a:lstStyle/>
        <a:p>
          <a:endParaRPr lang="en-SG"/>
        </a:p>
      </dgm:t>
    </dgm:pt>
    <dgm:pt modelId="{D5804D63-33AF-47C5-AD69-0CE282F0F10F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Model Evaluation </a:t>
          </a:r>
        </a:p>
      </dgm:t>
    </dgm:pt>
    <dgm:pt modelId="{8CD240CA-242E-40B7-B282-4529B1D888D8}" type="parTrans" cxnId="{1E36EF96-C4F1-4E90-80A5-EB614F0CD215}">
      <dgm:prSet/>
      <dgm:spPr/>
      <dgm:t>
        <a:bodyPr/>
        <a:lstStyle/>
        <a:p>
          <a:endParaRPr lang="en-SG"/>
        </a:p>
      </dgm:t>
    </dgm:pt>
    <dgm:pt modelId="{F5549FCD-808D-4C28-A540-DE8897C9F667}" type="sibTrans" cxnId="{1E36EF96-C4F1-4E90-80A5-EB614F0CD215}">
      <dgm:prSet/>
      <dgm:spPr/>
      <dgm:t>
        <a:bodyPr/>
        <a:lstStyle/>
        <a:p>
          <a:endParaRPr lang="en-SG"/>
        </a:p>
      </dgm:t>
    </dgm:pt>
    <dgm:pt modelId="{850D9EC7-01CC-4A58-8FCC-BD3A1A9ED660}" type="pres">
      <dgm:prSet presAssocID="{B0AD92F6-05BF-4863-9FB2-3BE4AA4E0449}" presName="linearFlow" presStyleCnt="0">
        <dgm:presLayoutVars>
          <dgm:resizeHandles val="exact"/>
        </dgm:presLayoutVars>
      </dgm:prSet>
      <dgm:spPr/>
    </dgm:pt>
    <dgm:pt modelId="{32291298-9865-4B55-8FD7-997F71ADA4C5}" type="pres">
      <dgm:prSet presAssocID="{E055BE64-3158-4FE8-ACFE-66914F4DB0E4}" presName="node" presStyleLbl="node1" presStyleIdx="0" presStyleCnt="4">
        <dgm:presLayoutVars>
          <dgm:bulletEnabled val="1"/>
        </dgm:presLayoutVars>
      </dgm:prSet>
      <dgm:spPr/>
    </dgm:pt>
    <dgm:pt modelId="{01AB9DDB-E556-4978-8D38-65DCD10DC14A}" type="pres">
      <dgm:prSet presAssocID="{89292855-E7AD-4B34-A8F4-84DE76D98934}" presName="sibTrans" presStyleLbl="sibTrans2D1" presStyleIdx="0" presStyleCnt="3"/>
      <dgm:spPr/>
    </dgm:pt>
    <dgm:pt modelId="{D2561A1F-D82D-418C-B4B0-316E4682F648}" type="pres">
      <dgm:prSet presAssocID="{89292855-E7AD-4B34-A8F4-84DE76D98934}" presName="connectorText" presStyleLbl="sibTrans2D1" presStyleIdx="0" presStyleCnt="3"/>
      <dgm:spPr/>
    </dgm:pt>
    <dgm:pt modelId="{4024CC11-AA76-44F6-A84C-2457692F355F}" type="pres">
      <dgm:prSet presAssocID="{CEC953CB-F69B-4557-B5B4-77EDA930AD89}" presName="node" presStyleLbl="node1" presStyleIdx="1" presStyleCnt="4">
        <dgm:presLayoutVars>
          <dgm:bulletEnabled val="1"/>
        </dgm:presLayoutVars>
      </dgm:prSet>
      <dgm:spPr/>
    </dgm:pt>
    <dgm:pt modelId="{6B395E93-7E29-46F8-A926-B0DD0E573C13}" type="pres">
      <dgm:prSet presAssocID="{62FD9AC1-0997-4318-8C1A-EDA9DE597075}" presName="sibTrans" presStyleLbl="sibTrans2D1" presStyleIdx="1" presStyleCnt="3" custLinFactNeighborY="0"/>
      <dgm:spPr/>
    </dgm:pt>
    <dgm:pt modelId="{37C08CBB-E30F-4080-BC87-70537F0BD4BC}" type="pres">
      <dgm:prSet presAssocID="{62FD9AC1-0997-4318-8C1A-EDA9DE597075}" presName="connectorText" presStyleLbl="sibTrans2D1" presStyleIdx="1" presStyleCnt="3"/>
      <dgm:spPr/>
    </dgm:pt>
    <dgm:pt modelId="{16501DB5-C3B8-431A-82C8-6EF0E4834FDA}" type="pres">
      <dgm:prSet presAssocID="{C839B40A-F8E1-4668-BD67-CF109AD9A8A2}" presName="node" presStyleLbl="node1" presStyleIdx="2" presStyleCnt="4">
        <dgm:presLayoutVars>
          <dgm:bulletEnabled val="1"/>
        </dgm:presLayoutVars>
      </dgm:prSet>
      <dgm:spPr/>
    </dgm:pt>
    <dgm:pt modelId="{E501024C-3BC7-4D07-BE63-05F6C3364CA6}" type="pres">
      <dgm:prSet presAssocID="{83BE1E90-523E-4D23-9B43-B88DE5B53BA5}" presName="sibTrans" presStyleLbl="sibTrans2D1" presStyleIdx="2" presStyleCnt="3"/>
      <dgm:spPr/>
    </dgm:pt>
    <dgm:pt modelId="{9FEC6BA9-1736-4C7B-8119-934AE66CB5B7}" type="pres">
      <dgm:prSet presAssocID="{83BE1E90-523E-4D23-9B43-B88DE5B53BA5}" presName="connectorText" presStyleLbl="sibTrans2D1" presStyleIdx="2" presStyleCnt="3"/>
      <dgm:spPr/>
    </dgm:pt>
    <dgm:pt modelId="{C3B56102-0117-4AC3-9210-80C2555A10E3}" type="pres">
      <dgm:prSet presAssocID="{D5804D63-33AF-47C5-AD69-0CE282F0F10F}" presName="node" presStyleLbl="node1" presStyleIdx="3" presStyleCnt="4">
        <dgm:presLayoutVars>
          <dgm:bulletEnabled val="1"/>
        </dgm:presLayoutVars>
      </dgm:prSet>
      <dgm:spPr/>
    </dgm:pt>
  </dgm:ptLst>
  <dgm:cxnLst>
    <dgm:cxn modelId="{29B7D807-FFB2-46AE-8314-8F649FC076E7}" type="presOf" srcId="{CEC953CB-F69B-4557-B5B4-77EDA930AD89}" destId="{4024CC11-AA76-44F6-A84C-2457692F355F}" srcOrd="0" destOrd="0" presId="urn:microsoft.com/office/officeart/2005/8/layout/process2"/>
    <dgm:cxn modelId="{CE35A60D-A068-4D9E-8EF8-CD7C84C8D3ED}" type="presOf" srcId="{E055BE64-3158-4FE8-ACFE-66914F4DB0E4}" destId="{32291298-9865-4B55-8FD7-997F71ADA4C5}" srcOrd="0" destOrd="0" presId="urn:microsoft.com/office/officeart/2005/8/layout/process2"/>
    <dgm:cxn modelId="{E9738A14-2A49-4397-A049-BDDF16E3CD68}" type="presOf" srcId="{B0AD92F6-05BF-4863-9FB2-3BE4AA4E0449}" destId="{850D9EC7-01CC-4A58-8FCC-BD3A1A9ED660}" srcOrd="0" destOrd="0" presId="urn:microsoft.com/office/officeart/2005/8/layout/process2"/>
    <dgm:cxn modelId="{E66FF346-F326-4F19-A3E7-10631E429260}" srcId="{B0AD92F6-05BF-4863-9FB2-3BE4AA4E0449}" destId="{C839B40A-F8E1-4668-BD67-CF109AD9A8A2}" srcOrd="2" destOrd="0" parTransId="{BF9C8266-3A83-4C3C-9C92-AA78AE2AE8B1}" sibTransId="{83BE1E90-523E-4D23-9B43-B88DE5B53BA5}"/>
    <dgm:cxn modelId="{616DC751-6474-4171-B935-751DD4CCA47A}" type="presOf" srcId="{C839B40A-F8E1-4668-BD67-CF109AD9A8A2}" destId="{16501DB5-C3B8-431A-82C8-6EF0E4834FDA}" srcOrd="0" destOrd="0" presId="urn:microsoft.com/office/officeart/2005/8/layout/process2"/>
    <dgm:cxn modelId="{32970256-F16C-46EA-ABEF-720AC8A1744C}" type="presOf" srcId="{83BE1E90-523E-4D23-9B43-B88DE5B53BA5}" destId="{E501024C-3BC7-4D07-BE63-05F6C3364CA6}" srcOrd="0" destOrd="0" presId="urn:microsoft.com/office/officeart/2005/8/layout/process2"/>
    <dgm:cxn modelId="{0FC8277A-8DB4-49F0-B6E0-0F4FD9516C56}" type="presOf" srcId="{83BE1E90-523E-4D23-9B43-B88DE5B53BA5}" destId="{9FEC6BA9-1736-4C7B-8119-934AE66CB5B7}" srcOrd="1" destOrd="0" presId="urn:microsoft.com/office/officeart/2005/8/layout/process2"/>
    <dgm:cxn modelId="{D2555C7E-D435-4FFA-B0EA-44E2693FAA6F}" type="presOf" srcId="{62FD9AC1-0997-4318-8C1A-EDA9DE597075}" destId="{6B395E93-7E29-46F8-A926-B0DD0E573C13}" srcOrd="0" destOrd="0" presId="urn:microsoft.com/office/officeart/2005/8/layout/process2"/>
    <dgm:cxn modelId="{1DF1FF85-9023-4C16-BCFC-082416C0A107}" type="presOf" srcId="{62FD9AC1-0997-4318-8C1A-EDA9DE597075}" destId="{37C08CBB-E30F-4080-BC87-70537F0BD4BC}" srcOrd="1" destOrd="0" presId="urn:microsoft.com/office/officeart/2005/8/layout/process2"/>
    <dgm:cxn modelId="{1E36EF96-C4F1-4E90-80A5-EB614F0CD215}" srcId="{B0AD92F6-05BF-4863-9FB2-3BE4AA4E0449}" destId="{D5804D63-33AF-47C5-AD69-0CE282F0F10F}" srcOrd="3" destOrd="0" parTransId="{8CD240CA-242E-40B7-B282-4529B1D888D8}" sibTransId="{F5549FCD-808D-4C28-A540-DE8897C9F667}"/>
    <dgm:cxn modelId="{1D7CA1A7-4AA8-4BC4-BDAF-2DAF468B3D39}" type="presOf" srcId="{89292855-E7AD-4B34-A8F4-84DE76D98934}" destId="{D2561A1F-D82D-418C-B4B0-316E4682F648}" srcOrd="1" destOrd="0" presId="urn:microsoft.com/office/officeart/2005/8/layout/process2"/>
    <dgm:cxn modelId="{A6A924BA-D0EF-4C68-9B4E-26B539EBB60F}" type="presOf" srcId="{D5804D63-33AF-47C5-AD69-0CE282F0F10F}" destId="{C3B56102-0117-4AC3-9210-80C2555A10E3}" srcOrd="0" destOrd="0" presId="urn:microsoft.com/office/officeart/2005/8/layout/process2"/>
    <dgm:cxn modelId="{ED5415CC-D179-41EA-B71D-B3F90969B383}" type="presOf" srcId="{89292855-E7AD-4B34-A8F4-84DE76D98934}" destId="{01AB9DDB-E556-4978-8D38-65DCD10DC14A}" srcOrd="0" destOrd="0" presId="urn:microsoft.com/office/officeart/2005/8/layout/process2"/>
    <dgm:cxn modelId="{213890D4-68C4-4E06-86E9-429B4C60773D}" srcId="{B0AD92F6-05BF-4863-9FB2-3BE4AA4E0449}" destId="{CEC953CB-F69B-4557-B5B4-77EDA930AD89}" srcOrd="1" destOrd="0" parTransId="{C78034D3-172F-4D6B-BA50-AEC7087BB42A}" sibTransId="{62FD9AC1-0997-4318-8C1A-EDA9DE597075}"/>
    <dgm:cxn modelId="{018111F9-EE95-4597-BD41-368D92439814}" srcId="{B0AD92F6-05BF-4863-9FB2-3BE4AA4E0449}" destId="{E055BE64-3158-4FE8-ACFE-66914F4DB0E4}" srcOrd="0" destOrd="0" parTransId="{4A375C3F-BACB-421C-A115-7A4DF6C55A43}" sibTransId="{89292855-E7AD-4B34-A8F4-84DE76D98934}"/>
    <dgm:cxn modelId="{83FD1CCD-510F-43F0-A68C-9CD94305EFF3}" type="presParOf" srcId="{850D9EC7-01CC-4A58-8FCC-BD3A1A9ED660}" destId="{32291298-9865-4B55-8FD7-997F71ADA4C5}" srcOrd="0" destOrd="0" presId="urn:microsoft.com/office/officeart/2005/8/layout/process2"/>
    <dgm:cxn modelId="{D467CA5B-27C6-4BFA-A77D-71C31EC45C7C}" type="presParOf" srcId="{850D9EC7-01CC-4A58-8FCC-BD3A1A9ED660}" destId="{01AB9DDB-E556-4978-8D38-65DCD10DC14A}" srcOrd="1" destOrd="0" presId="urn:microsoft.com/office/officeart/2005/8/layout/process2"/>
    <dgm:cxn modelId="{BD07B47C-B080-4C79-94D6-48DE5A848FF2}" type="presParOf" srcId="{01AB9DDB-E556-4978-8D38-65DCD10DC14A}" destId="{D2561A1F-D82D-418C-B4B0-316E4682F648}" srcOrd="0" destOrd="0" presId="urn:microsoft.com/office/officeart/2005/8/layout/process2"/>
    <dgm:cxn modelId="{04F6E03E-F58D-41C9-8BC9-1DC14CD29D20}" type="presParOf" srcId="{850D9EC7-01CC-4A58-8FCC-BD3A1A9ED660}" destId="{4024CC11-AA76-44F6-A84C-2457692F355F}" srcOrd="2" destOrd="0" presId="urn:microsoft.com/office/officeart/2005/8/layout/process2"/>
    <dgm:cxn modelId="{4A82FA0B-60BE-4FF6-BA56-9822649748A6}" type="presParOf" srcId="{850D9EC7-01CC-4A58-8FCC-BD3A1A9ED660}" destId="{6B395E93-7E29-46F8-A926-B0DD0E573C13}" srcOrd="3" destOrd="0" presId="urn:microsoft.com/office/officeart/2005/8/layout/process2"/>
    <dgm:cxn modelId="{98188883-5A86-493A-A9BB-97C4F8D48DD0}" type="presParOf" srcId="{6B395E93-7E29-46F8-A926-B0DD0E573C13}" destId="{37C08CBB-E30F-4080-BC87-70537F0BD4BC}" srcOrd="0" destOrd="0" presId="urn:microsoft.com/office/officeart/2005/8/layout/process2"/>
    <dgm:cxn modelId="{58252E25-B032-43D0-8068-C5A3C5B0BFCB}" type="presParOf" srcId="{850D9EC7-01CC-4A58-8FCC-BD3A1A9ED660}" destId="{16501DB5-C3B8-431A-82C8-6EF0E4834FDA}" srcOrd="4" destOrd="0" presId="urn:microsoft.com/office/officeart/2005/8/layout/process2"/>
    <dgm:cxn modelId="{6DAA6B4C-A414-4F5D-A0D8-3FF0F633D59B}" type="presParOf" srcId="{850D9EC7-01CC-4A58-8FCC-BD3A1A9ED660}" destId="{E501024C-3BC7-4D07-BE63-05F6C3364CA6}" srcOrd="5" destOrd="0" presId="urn:microsoft.com/office/officeart/2005/8/layout/process2"/>
    <dgm:cxn modelId="{6E8CCF5E-4089-493D-96D4-875DB494EE7F}" type="presParOf" srcId="{E501024C-3BC7-4D07-BE63-05F6C3364CA6}" destId="{9FEC6BA9-1736-4C7B-8119-934AE66CB5B7}" srcOrd="0" destOrd="0" presId="urn:microsoft.com/office/officeart/2005/8/layout/process2"/>
    <dgm:cxn modelId="{4C8259A4-AB61-457D-808E-6B12EA2BE2F4}" type="presParOf" srcId="{850D9EC7-01CC-4A58-8FCC-BD3A1A9ED660}" destId="{C3B56102-0117-4AC3-9210-80C2555A10E3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AD92F6-05BF-4863-9FB2-3BE4AA4E044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055BE64-3158-4FE8-ACFE-66914F4DB0E4}">
      <dgm:prSet phldrT="[Text]"/>
      <dgm:spPr/>
      <dgm:t>
        <a:bodyPr/>
        <a:lstStyle/>
        <a:p>
          <a:r>
            <a:rPr lang="en-SG" dirty="0"/>
            <a:t>Data Preparation </a:t>
          </a:r>
        </a:p>
      </dgm:t>
    </dgm:pt>
    <dgm:pt modelId="{4A375C3F-BACB-421C-A115-7A4DF6C55A43}" type="parTrans" cxnId="{018111F9-EE95-4597-BD41-368D92439814}">
      <dgm:prSet/>
      <dgm:spPr/>
      <dgm:t>
        <a:bodyPr/>
        <a:lstStyle/>
        <a:p>
          <a:endParaRPr lang="en-SG"/>
        </a:p>
      </dgm:t>
    </dgm:pt>
    <dgm:pt modelId="{89292855-E7AD-4B34-A8F4-84DE76D98934}" type="sibTrans" cxnId="{018111F9-EE95-4597-BD41-368D92439814}">
      <dgm:prSet/>
      <dgm:spPr/>
      <dgm:t>
        <a:bodyPr/>
        <a:lstStyle/>
        <a:p>
          <a:endParaRPr lang="en-SG"/>
        </a:p>
      </dgm:t>
    </dgm:pt>
    <dgm:pt modelId="{CEC953CB-F69B-4557-B5B4-77EDA930AD89}">
      <dgm:prSet phldrT="[Text]"/>
      <dgm:spPr/>
      <dgm:t>
        <a:bodyPr/>
        <a:lstStyle/>
        <a:p>
          <a:r>
            <a:rPr lang="en-SG" dirty="0"/>
            <a:t>Data Splitting (Train/Test)</a:t>
          </a:r>
        </a:p>
      </dgm:t>
    </dgm:pt>
    <dgm:pt modelId="{C78034D3-172F-4D6B-BA50-AEC7087BB42A}" type="parTrans" cxnId="{213890D4-68C4-4E06-86E9-429B4C60773D}">
      <dgm:prSet/>
      <dgm:spPr/>
      <dgm:t>
        <a:bodyPr/>
        <a:lstStyle/>
        <a:p>
          <a:endParaRPr lang="en-SG"/>
        </a:p>
      </dgm:t>
    </dgm:pt>
    <dgm:pt modelId="{62FD9AC1-0997-4318-8C1A-EDA9DE597075}" type="sibTrans" cxnId="{213890D4-68C4-4E06-86E9-429B4C60773D}">
      <dgm:prSet/>
      <dgm:spPr/>
      <dgm:t>
        <a:bodyPr/>
        <a:lstStyle/>
        <a:p>
          <a:endParaRPr lang="en-SG"/>
        </a:p>
      </dgm:t>
    </dgm:pt>
    <dgm:pt modelId="{C839B40A-F8E1-4668-BD67-CF109AD9A8A2}">
      <dgm:prSet phldrT="[Text]"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Model Training</a:t>
          </a:r>
        </a:p>
      </dgm:t>
    </dgm:pt>
    <dgm:pt modelId="{BF9C8266-3A83-4C3C-9C92-AA78AE2AE8B1}" type="parTrans" cxnId="{E66FF346-F326-4F19-A3E7-10631E429260}">
      <dgm:prSet/>
      <dgm:spPr/>
      <dgm:t>
        <a:bodyPr/>
        <a:lstStyle/>
        <a:p>
          <a:endParaRPr lang="en-SG"/>
        </a:p>
      </dgm:t>
    </dgm:pt>
    <dgm:pt modelId="{83BE1E90-523E-4D23-9B43-B88DE5B53BA5}" type="sibTrans" cxnId="{E66FF346-F326-4F19-A3E7-10631E429260}">
      <dgm:prSet/>
      <dgm:spPr/>
      <dgm:t>
        <a:bodyPr/>
        <a:lstStyle/>
        <a:p>
          <a:endParaRPr lang="en-SG"/>
        </a:p>
      </dgm:t>
    </dgm:pt>
    <dgm:pt modelId="{D5804D63-33AF-47C5-AD69-0CE282F0F10F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Model Evaluation </a:t>
          </a:r>
        </a:p>
      </dgm:t>
    </dgm:pt>
    <dgm:pt modelId="{8CD240CA-242E-40B7-B282-4529B1D888D8}" type="parTrans" cxnId="{1E36EF96-C4F1-4E90-80A5-EB614F0CD215}">
      <dgm:prSet/>
      <dgm:spPr/>
      <dgm:t>
        <a:bodyPr/>
        <a:lstStyle/>
        <a:p>
          <a:endParaRPr lang="en-SG"/>
        </a:p>
      </dgm:t>
    </dgm:pt>
    <dgm:pt modelId="{F5549FCD-808D-4C28-A540-DE8897C9F667}" type="sibTrans" cxnId="{1E36EF96-C4F1-4E90-80A5-EB614F0CD215}">
      <dgm:prSet/>
      <dgm:spPr/>
      <dgm:t>
        <a:bodyPr/>
        <a:lstStyle/>
        <a:p>
          <a:endParaRPr lang="en-SG"/>
        </a:p>
      </dgm:t>
    </dgm:pt>
    <dgm:pt modelId="{850D9EC7-01CC-4A58-8FCC-BD3A1A9ED660}" type="pres">
      <dgm:prSet presAssocID="{B0AD92F6-05BF-4863-9FB2-3BE4AA4E0449}" presName="linearFlow" presStyleCnt="0">
        <dgm:presLayoutVars>
          <dgm:resizeHandles val="exact"/>
        </dgm:presLayoutVars>
      </dgm:prSet>
      <dgm:spPr/>
    </dgm:pt>
    <dgm:pt modelId="{32291298-9865-4B55-8FD7-997F71ADA4C5}" type="pres">
      <dgm:prSet presAssocID="{E055BE64-3158-4FE8-ACFE-66914F4DB0E4}" presName="node" presStyleLbl="node1" presStyleIdx="0" presStyleCnt="4">
        <dgm:presLayoutVars>
          <dgm:bulletEnabled val="1"/>
        </dgm:presLayoutVars>
      </dgm:prSet>
      <dgm:spPr/>
    </dgm:pt>
    <dgm:pt modelId="{01AB9DDB-E556-4978-8D38-65DCD10DC14A}" type="pres">
      <dgm:prSet presAssocID="{89292855-E7AD-4B34-A8F4-84DE76D98934}" presName="sibTrans" presStyleLbl="sibTrans2D1" presStyleIdx="0" presStyleCnt="3"/>
      <dgm:spPr/>
    </dgm:pt>
    <dgm:pt modelId="{D2561A1F-D82D-418C-B4B0-316E4682F648}" type="pres">
      <dgm:prSet presAssocID="{89292855-E7AD-4B34-A8F4-84DE76D98934}" presName="connectorText" presStyleLbl="sibTrans2D1" presStyleIdx="0" presStyleCnt="3"/>
      <dgm:spPr/>
    </dgm:pt>
    <dgm:pt modelId="{4024CC11-AA76-44F6-A84C-2457692F355F}" type="pres">
      <dgm:prSet presAssocID="{CEC953CB-F69B-4557-B5B4-77EDA930AD89}" presName="node" presStyleLbl="node1" presStyleIdx="1" presStyleCnt="4">
        <dgm:presLayoutVars>
          <dgm:bulletEnabled val="1"/>
        </dgm:presLayoutVars>
      </dgm:prSet>
      <dgm:spPr/>
    </dgm:pt>
    <dgm:pt modelId="{6B395E93-7E29-46F8-A926-B0DD0E573C13}" type="pres">
      <dgm:prSet presAssocID="{62FD9AC1-0997-4318-8C1A-EDA9DE597075}" presName="sibTrans" presStyleLbl="sibTrans2D1" presStyleIdx="1" presStyleCnt="3" custLinFactNeighborY="0"/>
      <dgm:spPr/>
    </dgm:pt>
    <dgm:pt modelId="{37C08CBB-E30F-4080-BC87-70537F0BD4BC}" type="pres">
      <dgm:prSet presAssocID="{62FD9AC1-0997-4318-8C1A-EDA9DE597075}" presName="connectorText" presStyleLbl="sibTrans2D1" presStyleIdx="1" presStyleCnt="3"/>
      <dgm:spPr/>
    </dgm:pt>
    <dgm:pt modelId="{16501DB5-C3B8-431A-82C8-6EF0E4834FDA}" type="pres">
      <dgm:prSet presAssocID="{C839B40A-F8E1-4668-BD67-CF109AD9A8A2}" presName="node" presStyleLbl="node1" presStyleIdx="2" presStyleCnt="4">
        <dgm:presLayoutVars>
          <dgm:bulletEnabled val="1"/>
        </dgm:presLayoutVars>
      </dgm:prSet>
      <dgm:spPr/>
    </dgm:pt>
    <dgm:pt modelId="{E501024C-3BC7-4D07-BE63-05F6C3364CA6}" type="pres">
      <dgm:prSet presAssocID="{83BE1E90-523E-4D23-9B43-B88DE5B53BA5}" presName="sibTrans" presStyleLbl="sibTrans2D1" presStyleIdx="2" presStyleCnt="3"/>
      <dgm:spPr/>
    </dgm:pt>
    <dgm:pt modelId="{9FEC6BA9-1736-4C7B-8119-934AE66CB5B7}" type="pres">
      <dgm:prSet presAssocID="{83BE1E90-523E-4D23-9B43-B88DE5B53BA5}" presName="connectorText" presStyleLbl="sibTrans2D1" presStyleIdx="2" presStyleCnt="3"/>
      <dgm:spPr/>
    </dgm:pt>
    <dgm:pt modelId="{C3B56102-0117-4AC3-9210-80C2555A10E3}" type="pres">
      <dgm:prSet presAssocID="{D5804D63-33AF-47C5-AD69-0CE282F0F10F}" presName="node" presStyleLbl="node1" presStyleIdx="3" presStyleCnt="4">
        <dgm:presLayoutVars>
          <dgm:bulletEnabled val="1"/>
        </dgm:presLayoutVars>
      </dgm:prSet>
      <dgm:spPr/>
    </dgm:pt>
  </dgm:ptLst>
  <dgm:cxnLst>
    <dgm:cxn modelId="{29B7D807-FFB2-46AE-8314-8F649FC076E7}" type="presOf" srcId="{CEC953CB-F69B-4557-B5B4-77EDA930AD89}" destId="{4024CC11-AA76-44F6-A84C-2457692F355F}" srcOrd="0" destOrd="0" presId="urn:microsoft.com/office/officeart/2005/8/layout/process2"/>
    <dgm:cxn modelId="{CE35A60D-A068-4D9E-8EF8-CD7C84C8D3ED}" type="presOf" srcId="{E055BE64-3158-4FE8-ACFE-66914F4DB0E4}" destId="{32291298-9865-4B55-8FD7-997F71ADA4C5}" srcOrd="0" destOrd="0" presId="urn:microsoft.com/office/officeart/2005/8/layout/process2"/>
    <dgm:cxn modelId="{E9738A14-2A49-4397-A049-BDDF16E3CD68}" type="presOf" srcId="{B0AD92F6-05BF-4863-9FB2-3BE4AA4E0449}" destId="{850D9EC7-01CC-4A58-8FCC-BD3A1A9ED660}" srcOrd="0" destOrd="0" presId="urn:microsoft.com/office/officeart/2005/8/layout/process2"/>
    <dgm:cxn modelId="{E66FF346-F326-4F19-A3E7-10631E429260}" srcId="{B0AD92F6-05BF-4863-9FB2-3BE4AA4E0449}" destId="{C839B40A-F8E1-4668-BD67-CF109AD9A8A2}" srcOrd="2" destOrd="0" parTransId="{BF9C8266-3A83-4C3C-9C92-AA78AE2AE8B1}" sibTransId="{83BE1E90-523E-4D23-9B43-B88DE5B53BA5}"/>
    <dgm:cxn modelId="{616DC751-6474-4171-B935-751DD4CCA47A}" type="presOf" srcId="{C839B40A-F8E1-4668-BD67-CF109AD9A8A2}" destId="{16501DB5-C3B8-431A-82C8-6EF0E4834FDA}" srcOrd="0" destOrd="0" presId="urn:microsoft.com/office/officeart/2005/8/layout/process2"/>
    <dgm:cxn modelId="{32970256-F16C-46EA-ABEF-720AC8A1744C}" type="presOf" srcId="{83BE1E90-523E-4D23-9B43-B88DE5B53BA5}" destId="{E501024C-3BC7-4D07-BE63-05F6C3364CA6}" srcOrd="0" destOrd="0" presId="urn:microsoft.com/office/officeart/2005/8/layout/process2"/>
    <dgm:cxn modelId="{0FC8277A-8DB4-49F0-B6E0-0F4FD9516C56}" type="presOf" srcId="{83BE1E90-523E-4D23-9B43-B88DE5B53BA5}" destId="{9FEC6BA9-1736-4C7B-8119-934AE66CB5B7}" srcOrd="1" destOrd="0" presId="urn:microsoft.com/office/officeart/2005/8/layout/process2"/>
    <dgm:cxn modelId="{D2555C7E-D435-4FFA-B0EA-44E2693FAA6F}" type="presOf" srcId="{62FD9AC1-0997-4318-8C1A-EDA9DE597075}" destId="{6B395E93-7E29-46F8-A926-B0DD0E573C13}" srcOrd="0" destOrd="0" presId="urn:microsoft.com/office/officeart/2005/8/layout/process2"/>
    <dgm:cxn modelId="{1DF1FF85-9023-4C16-BCFC-082416C0A107}" type="presOf" srcId="{62FD9AC1-0997-4318-8C1A-EDA9DE597075}" destId="{37C08CBB-E30F-4080-BC87-70537F0BD4BC}" srcOrd="1" destOrd="0" presId="urn:microsoft.com/office/officeart/2005/8/layout/process2"/>
    <dgm:cxn modelId="{1E36EF96-C4F1-4E90-80A5-EB614F0CD215}" srcId="{B0AD92F6-05BF-4863-9FB2-3BE4AA4E0449}" destId="{D5804D63-33AF-47C5-AD69-0CE282F0F10F}" srcOrd="3" destOrd="0" parTransId="{8CD240CA-242E-40B7-B282-4529B1D888D8}" sibTransId="{F5549FCD-808D-4C28-A540-DE8897C9F667}"/>
    <dgm:cxn modelId="{1D7CA1A7-4AA8-4BC4-BDAF-2DAF468B3D39}" type="presOf" srcId="{89292855-E7AD-4B34-A8F4-84DE76D98934}" destId="{D2561A1F-D82D-418C-B4B0-316E4682F648}" srcOrd="1" destOrd="0" presId="urn:microsoft.com/office/officeart/2005/8/layout/process2"/>
    <dgm:cxn modelId="{A6A924BA-D0EF-4C68-9B4E-26B539EBB60F}" type="presOf" srcId="{D5804D63-33AF-47C5-AD69-0CE282F0F10F}" destId="{C3B56102-0117-4AC3-9210-80C2555A10E3}" srcOrd="0" destOrd="0" presId="urn:microsoft.com/office/officeart/2005/8/layout/process2"/>
    <dgm:cxn modelId="{ED5415CC-D179-41EA-B71D-B3F90969B383}" type="presOf" srcId="{89292855-E7AD-4B34-A8F4-84DE76D98934}" destId="{01AB9DDB-E556-4978-8D38-65DCD10DC14A}" srcOrd="0" destOrd="0" presId="urn:microsoft.com/office/officeart/2005/8/layout/process2"/>
    <dgm:cxn modelId="{213890D4-68C4-4E06-86E9-429B4C60773D}" srcId="{B0AD92F6-05BF-4863-9FB2-3BE4AA4E0449}" destId="{CEC953CB-F69B-4557-B5B4-77EDA930AD89}" srcOrd="1" destOrd="0" parTransId="{C78034D3-172F-4D6B-BA50-AEC7087BB42A}" sibTransId="{62FD9AC1-0997-4318-8C1A-EDA9DE597075}"/>
    <dgm:cxn modelId="{018111F9-EE95-4597-BD41-368D92439814}" srcId="{B0AD92F6-05BF-4863-9FB2-3BE4AA4E0449}" destId="{E055BE64-3158-4FE8-ACFE-66914F4DB0E4}" srcOrd="0" destOrd="0" parTransId="{4A375C3F-BACB-421C-A115-7A4DF6C55A43}" sibTransId="{89292855-E7AD-4B34-A8F4-84DE76D98934}"/>
    <dgm:cxn modelId="{83FD1CCD-510F-43F0-A68C-9CD94305EFF3}" type="presParOf" srcId="{850D9EC7-01CC-4A58-8FCC-BD3A1A9ED660}" destId="{32291298-9865-4B55-8FD7-997F71ADA4C5}" srcOrd="0" destOrd="0" presId="urn:microsoft.com/office/officeart/2005/8/layout/process2"/>
    <dgm:cxn modelId="{D467CA5B-27C6-4BFA-A77D-71C31EC45C7C}" type="presParOf" srcId="{850D9EC7-01CC-4A58-8FCC-BD3A1A9ED660}" destId="{01AB9DDB-E556-4978-8D38-65DCD10DC14A}" srcOrd="1" destOrd="0" presId="urn:microsoft.com/office/officeart/2005/8/layout/process2"/>
    <dgm:cxn modelId="{BD07B47C-B080-4C79-94D6-48DE5A848FF2}" type="presParOf" srcId="{01AB9DDB-E556-4978-8D38-65DCD10DC14A}" destId="{D2561A1F-D82D-418C-B4B0-316E4682F648}" srcOrd="0" destOrd="0" presId="urn:microsoft.com/office/officeart/2005/8/layout/process2"/>
    <dgm:cxn modelId="{04F6E03E-F58D-41C9-8BC9-1DC14CD29D20}" type="presParOf" srcId="{850D9EC7-01CC-4A58-8FCC-BD3A1A9ED660}" destId="{4024CC11-AA76-44F6-A84C-2457692F355F}" srcOrd="2" destOrd="0" presId="urn:microsoft.com/office/officeart/2005/8/layout/process2"/>
    <dgm:cxn modelId="{4A82FA0B-60BE-4FF6-BA56-9822649748A6}" type="presParOf" srcId="{850D9EC7-01CC-4A58-8FCC-BD3A1A9ED660}" destId="{6B395E93-7E29-46F8-A926-B0DD0E573C13}" srcOrd="3" destOrd="0" presId="urn:microsoft.com/office/officeart/2005/8/layout/process2"/>
    <dgm:cxn modelId="{98188883-5A86-493A-A9BB-97C4F8D48DD0}" type="presParOf" srcId="{6B395E93-7E29-46F8-A926-B0DD0E573C13}" destId="{37C08CBB-E30F-4080-BC87-70537F0BD4BC}" srcOrd="0" destOrd="0" presId="urn:microsoft.com/office/officeart/2005/8/layout/process2"/>
    <dgm:cxn modelId="{58252E25-B032-43D0-8068-C5A3C5B0BFCB}" type="presParOf" srcId="{850D9EC7-01CC-4A58-8FCC-BD3A1A9ED660}" destId="{16501DB5-C3B8-431A-82C8-6EF0E4834FDA}" srcOrd="4" destOrd="0" presId="urn:microsoft.com/office/officeart/2005/8/layout/process2"/>
    <dgm:cxn modelId="{6DAA6B4C-A414-4F5D-A0D8-3FF0F633D59B}" type="presParOf" srcId="{850D9EC7-01CC-4A58-8FCC-BD3A1A9ED660}" destId="{E501024C-3BC7-4D07-BE63-05F6C3364CA6}" srcOrd="5" destOrd="0" presId="urn:microsoft.com/office/officeart/2005/8/layout/process2"/>
    <dgm:cxn modelId="{6E8CCF5E-4089-493D-96D4-875DB494EE7F}" type="presParOf" srcId="{E501024C-3BC7-4D07-BE63-05F6C3364CA6}" destId="{9FEC6BA9-1736-4C7B-8119-934AE66CB5B7}" srcOrd="0" destOrd="0" presId="urn:microsoft.com/office/officeart/2005/8/layout/process2"/>
    <dgm:cxn modelId="{4C8259A4-AB61-457D-808E-6B12EA2BE2F4}" type="presParOf" srcId="{850D9EC7-01CC-4A58-8FCC-BD3A1A9ED660}" destId="{C3B56102-0117-4AC3-9210-80C2555A10E3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0AD92F6-05BF-4863-9FB2-3BE4AA4E044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055BE64-3158-4FE8-ACFE-66914F4DB0E4}">
      <dgm:prSet phldrT="[Text]"/>
      <dgm:spPr/>
      <dgm:t>
        <a:bodyPr/>
        <a:lstStyle/>
        <a:p>
          <a:r>
            <a:rPr lang="en-SG" dirty="0"/>
            <a:t>Data Preparation </a:t>
          </a:r>
        </a:p>
      </dgm:t>
    </dgm:pt>
    <dgm:pt modelId="{4A375C3F-BACB-421C-A115-7A4DF6C55A43}" type="parTrans" cxnId="{018111F9-EE95-4597-BD41-368D92439814}">
      <dgm:prSet/>
      <dgm:spPr/>
      <dgm:t>
        <a:bodyPr/>
        <a:lstStyle/>
        <a:p>
          <a:endParaRPr lang="en-SG"/>
        </a:p>
      </dgm:t>
    </dgm:pt>
    <dgm:pt modelId="{89292855-E7AD-4B34-A8F4-84DE76D98934}" type="sibTrans" cxnId="{018111F9-EE95-4597-BD41-368D92439814}">
      <dgm:prSet/>
      <dgm:spPr/>
      <dgm:t>
        <a:bodyPr/>
        <a:lstStyle/>
        <a:p>
          <a:endParaRPr lang="en-SG"/>
        </a:p>
      </dgm:t>
    </dgm:pt>
    <dgm:pt modelId="{CEC953CB-F69B-4557-B5B4-77EDA930AD89}">
      <dgm:prSet phldrT="[Text]"/>
      <dgm:spPr/>
      <dgm:t>
        <a:bodyPr/>
        <a:lstStyle/>
        <a:p>
          <a:r>
            <a:rPr lang="en-SG" dirty="0"/>
            <a:t>Data Splitting (Train/Test)</a:t>
          </a:r>
        </a:p>
      </dgm:t>
    </dgm:pt>
    <dgm:pt modelId="{C78034D3-172F-4D6B-BA50-AEC7087BB42A}" type="parTrans" cxnId="{213890D4-68C4-4E06-86E9-429B4C60773D}">
      <dgm:prSet/>
      <dgm:spPr/>
      <dgm:t>
        <a:bodyPr/>
        <a:lstStyle/>
        <a:p>
          <a:endParaRPr lang="en-SG"/>
        </a:p>
      </dgm:t>
    </dgm:pt>
    <dgm:pt modelId="{62FD9AC1-0997-4318-8C1A-EDA9DE597075}" type="sibTrans" cxnId="{213890D4-68C4-4E06-86E9-429B4C60773D}">
      <dgm:prSet/>
      <dgm:spPr/>
      <dgm:t>
        <a:bodyPr/>
        <a:lstStyle/>
        <a:p>
          <a:endParaRPr lang="en-SG"/>
        </a:p>
      </dgm:t>
    </dgm:pt>
    <dgm:pt modelId="{C839B40A-F8E1-4668-BD67-CF109AD9A8A2}">
      <dgm:prSet phldrT="[Text]"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Model Training</a:t>
          </a:r>
        </a:p>
      </dgm:t>
    </dgm:pt>
    <dgm:pt modelId="{BF9C8266-3A83-4C3C-9C92-AA78AE2AE8B1}" type="parTrans" cxnId="{E66FF346-F326-4F19-A3E7-10631E429260}">
      <dgm:prSet/>
      <dgm:spPr/>
      <dgm:t>
        <a:bodyPr/>
        <a:lstStyle/>
        <a:p>
          <a:endParaRPr lang="en-SG"/>
        </a:p>
      </dgm:t>
    </dgm:pt>
    <dgm:pt modelId="{83BE1E90-523E-4D23-9B43-B88DE5B53BA5}" type="sibTrans" cxnId="{E66FF346-F326-4F19-A3E7-10631E429260}">
      <dgm:prSet/>
      <dgm:spPr/>
      <dgm:t>
        <a:bodyPr/>
        <a:lstStyle/>
        <a:p>
          <a:endParaRPr lang="en-SG"/>
        </a:p>
      </dgm:t>
    </dgm:pt>
    <dgm:pt modelId="{D5804D63-33AF-47C5-AD69-0CE282F0F10F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Model Evaluation </a:t>
          </a:r>
        </a:p>
      </dgm:t>
    </dgm:pt>
    <dgm:pt modelId="{8CD240CA-242E-40B7-B282-4529B1D888D8}" type="parTrans" cxnId="{1E36EF96-C4F1-4E90-80A5-EB614F0CD215}">
      <dgm:prSet/>
      <dgm:spPr/>
      <dgm:t>
        <a:bodyPr/>
        <a:lstStyle/>
        <a:p>
          <a:endParaRPr lang="en-SG"/>
        </a:p>
      </dgm:t>
    </dgm:pt>
    <dgm:pt modelId="{F5549FCD-808D-4C28-A540-DE8897C9F667}" type="sibTrans" cxnId="{1E36EF96-C4F1-4E90-80A5-EB614F0CD215}">
      <dgm:prSet/>
      <dgm:spPr/>
      <dgm:t>
        <a:bodyPr/>
        <a:lstStyle/>
        <a:p>
          <a:endParaRPr lang="en-SG"/>
        </a:p>
      </dgm:t>
    </dgm:pt>
    <dgm:pt modelId="{850D9EC7-01CC-4A58-8FCC-BD3A1A9ED660}" type="pres">
      <dgm:prSet presAssocID="{B0AD92F6-05BF-4863-9FB2-3BE4AA4E0449}" presName="linearFlow" presStyleCnt="0">
        <dgm:presLayoutVars>
          <dgm:resizeHandles val="exact"/>
        </dgm:presLayoutVars>
      </dgm:prSet>
      <dgm:spPr/>
    </dgm:pt>
    <dgm:pt modelId="{32291298-9865-4B55-8FD7-997F71ADA4C5}" type="pres">
      <dgm:prSet presAssocID="{E055BE64-3158-4FE8-ACFE-66914F4DB0E4}" presName="node" presStyleLbl="node1" presStyleIdx="0" presStyleCnt="4">
        <dgm:presLayoutVars>
          <dgm:bulletEnabled val="1"/>
        </dgm:presLayoutVars>
      </dgm:prSet>
      <dgm:spPr/>
    </dgm:pt>
    <dgm:pt modelId="{01AB9DDB-E556-4978-8D38-65DCD10DC14A}" type="pres">
      <dgm:prSet presAssocID="{89292855-E7AD-4B34-A8F4-84DE76D98934}" presName="sibTrans" presStyleLbl="sibTrans2D1" presStyleIdx="0" presStyleCnt="3"/>
      <dgm:spPr/>
    </dgm:pt>
    <dgm:pt modelId="{D2561A1F-D82D-418C-B4B0-316E4682F648}" type="pres">
      <dgm:prSet presAssocID="{89292855-E7AD-4B34-A8F4-84DE76D98934}" presName="connectorText" presStyleLbl="sibTrans2D1" presStyleIdx="0" presStyleCnt="3"/>
      <dgm:spPr/>
    </dgm:pt>
    <dgm:pt modelId="{4024CC11-AA76-44F6-A84C-2457692F355F}" type="pres">
      <dgm:prSet presAssocID="{CEC953CB-F69B-4557-B5B4-77EDA930AD89}" presName="node" presStyleLbl="node1" presStyleIdx="1" presStyleCnt="4">
        <dgm:presLayoutVars>
          <dgm:bulletEnabled val="1"/>
        </dgm:presLayoutVars>
      </dgm:prSet>
      <dgm:spPr/>
    </dgm:pt>
    <dgm:pt modelId="{6B395E93-7E29-46F8-A926-B0DD0E573C13}" type="pres">
      <dgm:prSet presAssocID="{62FD9AC1-0997-4318-8C1A-EDA9DE597075}" presName="sibTrans" presStyleLbl="sibTrans2D1" presStyleIdx="1" presStyleCnt="3" custLinFactNeighborY="0"/>
      <dgm:spPr/>
    </dgm:pt>
    <dgm:pt modelId="{37C08CBB-E30F-4080-BC87-70537F0BD4BC}" type="pres">
      <dgm:prSet presAssocID="{62FD9AC1-0997-4318-8C1A-EDA9DE597075}" presName="connectorText" presStyleLbl="sibTrans2D1" presStyleIdx="1" presStyleCnt="3"/>
      <dgm:spPr/>
    </dgm:pt>
    <dgm:pt modelId="{16501DB5-C3B8-431A-82C8-6EF0E4834FDA}" type="pres">
      <dgm:prSet presAssocID="{C839B40A-F8E1-4668-BD67-CF109AD9A8A2}" presName="node" presStyleLbl="node1" presStyleIdx="2" presStyleCnt="4">
        <dgm:presLayoutVars>
          <dgm:bulletEnabled val="1"/>
        </dgm:presLayoutVars>
      </dgm:prSet>
      <dgm:spPr/>
    </dgm:pt>
    <dgm:pt modelId="{E501024C-3BC7-4D07-BE63-05F6C3364CA6}" type="pres">
      <dgm:prSet presAssocID="{83BE1E90-523E-4D23-9B43-B88DE5B53BA5}" presName="sibTrans" presStyleLbl="sibTrans2D1" presStyleIdx="2" presStyleCnt="3"/>
      <dgm:spPr/>
    </dgm:pt>
    <dgm:pt modelId="{9FEC6BA9-1736-4C7B-8119-934AE66CB5B7}" type="pres">
      <dgm:prSet presAssocID="{83BE1E90-523E-4D23-9B43-B88DE5B53BA5}" presName="connectorText" presStyleLbl="sibTrans2D1" presStyleIdx="2" presStyleCnt="3"/>
      <dgm:spPr/>
    </dgm:pt>
    <dgm:pt modelId="{C3B56102-0117-4AC3-9210-80C2555A10E3}" type="pres">
      <dgm:prSet presAssocID="{D5804D63-33AF-47C5-AD69-0CE282F0F10F}" presName="node" presStyleLbl="node1" presStyleIdx="3" presStyleCnt="4">
        <dgm:presLayoutVars>
          <dgm:bulletEnabled val="1"/>
        </dgm:presLayoutVars>
      </dgm:prSet>
      <dgm:spPr/>
    </dgm:pt>
  </dgm:ptLst>
  <dgm:cxnLst>
    <dgm:cxn modelId="{29B7D807-FFB2-46AE-8314-8F649FC076E7}" type="presOf" srcId="{CEC953CB-F69B-4557-B5B4-77EDA930AD89}" destId="{4024CC11-AA76-44F6-A84C-2457692F355F}" srcOrd="0" destOrd="0" presId="urn:microsoft.com/office/officeart/2005/8/layout/process2"/>
    <dgm:cxn modelId="{CE35A60D-A068-4D9E-8EF8-CD7C84C8D3ED}" type="presOf" srcId="{E055BE64-3158-4FE8-ACFE-66914F4DB0E4}" destId="{32291298-9865-4B55-8FD7-997F71ADA4C5}" srcOrd="0" destOrd="0" presId="urn:microsoft.com/office/officeart/2005/8/layout/process2"/>
    <dgm:cxn modelId="{E9738A14-2A49-4397-A049-BDDF16E3CD68}" type="presOf" srcId="{B0AD92F6-05BF-4863-9FB2-3BE4AA4E0449}" destId="{850D9EC7-01CC-4A58-8FCC-BD3A1A9ED660}" srcOrd="0" destOrd="0" presId="urn:microsoft.com/office/officeart/2005/8/layout/process2"/>
    <dgm:cxn modelId="{E66FF346-F326-4F19-A3E7-10631E429260}" srcId="{B0AD92F6-05BF-4863-9FB2-3BE4AA4E0449}" destId="{C839B40A-F8E1-4668-BD67-CF109AD9A8A2}" srcOrd="2" destOrd="0" parTransId="{BF9C8266-3A83-4C3C-9C92-AA78AE2AE8B1}" sibTransId="{83BE1E90-523E-4D23-9B43-B88DE5B53BA5}"/>
    <dgm:cxn modelId="{616DC751-6474-4171-B935-751DD4CCA47A}" type="presOf" srcId="{C839B40A-F8E1-4668-BD67-CF109AD9A8A2}" destId="{16501DB5-C3B8-431A-82C8-6EF0E4834FDA}" srcOrd="0" destOrd="0" presId="urn:microsoft.com/office/officeart/2005/8/layout/process2"/>
    <dgm:cxn modelId="{32970256-F16C-46EA-ABEF-720AC8A1744C}" type="presOf" srcId="{83BE1E90-523E-4D23-9B43-B88DE5B53BA5}" destId="{E501024C-3BC7-4D07-BE63-05F6C3364CA6}" srcOrd="0" destOrd="0" presId="urn:microsoft.com/office/officeart/2005/8/layout/process2"/>
    <dgm:cxn modelId="{0FC8277A-8DB4-49F0-B6E0-0F4FD9516C56}" type="presOf" srcId="{83BE1E90-523E-4D23-9B43-B88DE5B53BA5}" destId="{9FEC6BA9-1736-4C7B-8119-934AE66CB5B7}" srcOrd="1" destOrd="0" presId="urn:microsoft.com/office/officeart/2005/8/layout/process2"/>
    <dgm:cxn modelId="{D2555C7E-D435-4FFA-B0EA-44E2693FAA6F}" type="presOf" srcId="{62FD9AC1-0997-4318-8C1A-EDA9DE597075}" destId="{6B395E93-7E29-46F8-A926-B0DD0E573C13}" srcOrd="0" destOrd="0" presId="urn:microsoft.com/office/officeart/2005/8/layout/process2"/>
    <dgm:cxn modelId="{1DF1FF85-9023-4C16-BCFC-082416C0A107}" type="presOf" srcId="{62FD9AC1-0997-4318-8C1A-EDA9DE597075}" destId="{37C08CBB-E30F-4080-BC87-70537F0BD4BC}" srcOrd="1" destOrd="0" presId="urn:microsoft.com/office/officeart/2005/8/layout/process2"/>
    <dgm:cxn modelId="{1E36EF96-C4F1-4E90-80A5-EB614F0CD215}" srcId="{B0AD92F6-05BF-4863-9FB2-3BE4AA4E0449}" destId="{D5804D63-33AF-47C5-AD69-0CE282F0F10F}" srcOrd="3" destOrd="0" parTransId="{8CD240CA-242E-40B7-B282-4529B1D888D8}" sibTransId="{F5549FCD-808D-4C28-A540-DE8897C9F667}"/>
    <dgm:cxn modelId="{1D7CA1A7-4AA8-4BC4-BDAF-2DAF468B3D39}" type="presOf" srcId="{89292855-E7AD-4B34-A8F4-84DE76D98934}" destId="{D2561A1F-D82D-418C-B4B0-316E4682F648}" srcOrd="1" destOrd="0" presId="urn:microsoft.com/office/officeart/2005/8/layout/process2"/>
    <dgm:cxn modelId="{A6A924BA-D0EF-4C68-9B4E-26B539EBB60F}" type="presOf" srcId="{D5804D63-33AF-47C5-AD69-0CE282F0F10F}" destId="{C3B56102-0117-4AC3-9210-80C2555A10E3}" srcOrd="0" destOrd="0" presId="urn:microsoft.com/office/officeart/2005/8/layout/process2"/>
    <dgm:cxn modelId="{ED5415CC-D179-41EA-B71D-B3F90969B383}" type="presOf" srcId="{89292855-E7AD-4B34-A8F4-84DE76D98934}" destId="{01AB9DDB-E556-4978-8D38-65DCD10DC14A}" srcOrd="0" destOrd="0" presId="urn:microsoft.com/office/officeart/2005/8/layout/process2"/>
    <dgm:cxn modelId="{213890D4-68C4-4E06-86E9-429B4C60773D}" srcId="{B0AD92F6-05BF-4863-9FB2-3BE4AA4E0449}" destId="{CEC953CB-F69B-4557-B5B4-77EDA930AD89}" srcOrd="1" destOrd="0" parTransId="{C78034D3-172F-4D6B-BA50-AEC7087BB42A}" sibTransId="{62FD9AC1-0997-4318-8C1A-EDA9DE597075}"/>
    <dgm:cxn modelId="{018111F9-EE95-4597-BD41-368D92439814}" srcId="{B0AD92F6-05BF-4863-9FB2-3BE4AA4E0449}" destId="{E055BE64-3158-4FE8-ACFE-66914F4DB0E4}" srcOrd="0" destOrd="0" parTransId="{4A375C3F-BACB-421C-A115-7A4DF6C55A43}" sibTransId="{89292855-E7AD-4B34-A8F4-84DE76D98934}"/>
    <dgm:cxn modelId="{83FD1CCD-510F-43F0-A68C-9CD94305EFF3}" type="presParOf" srcId="{850D9EC7-01CC-4A58-8FCC-BD3A1A9ED660}" destId="{32291298-9865-4B55-8FD7-997F71ADA4C5}" srcOrd="0" destOrd="0" presId="urn:microsoft.com/office/officeart/2005/8/layout/process2"/>
    <dgm:cxn modelId="{D467CA5B-27C6-4BFA-A77D-71C31EC45C7C}" type="presParOf" srcId="{850D9EC7-01CC-4A58-8FCC-BD3A1A9ED660}" destId="{01AB9DDB-E556-4978-8D38-65DCD10DC14A}" srcOrd="1" destOrd="0" presId="urn:microsoft.com/office/officeart/2005/8/layout/process2"/>
    <dgm:cxn modelId="{BD07B47C-B080-4C79-94D6-48DE5A848FF2}" type="presParOf" srcId="{01AB9DDB-E556-4978-8D38-65DCD10DC14A}" destId="{D2561A1F-D82D-418C-B4B0-316E4682F648}" srcOrd="0" destOrd="0" presId="urn:microsoft.com/office/officeart/2005/8/layout/process2"/>
    <dgm:cxn modelId="{04F6E03E-F58D-41C9-8BC9-1DC14CD29D20}" type="presParOf" srcId="{850D9EC7-01CC-4A58-8FCC-BD3A1A9ED660}" destId="{4024CC11-AA76-44F6-A84C-2457692F355F}" srcOrd="2" destOrd="0" presId="urn:microsoft.com/office/officeart/2005/8/layout/process2"/>
    <dgm:cxn modelId="{4A82FA0B-60BE-4FF6-BA56-9822649748A6}" type="presParOf" srcId="{850D9EC7-01CC-4A58-8FCC-BD3A1A9ED660}" destId="{6B395E93-7E29-46F8-A926-B0DD0E573C13}" srcOrd="3" destOrd="0" presId="urn:microsoft.com/office/officeart/2005/8/layout/process2"/>
    <dgm:cxn modelId="{98188883-5A86-493A-A9BB-97C4F8D48DD0}" type="presParOf" srcId="{6B395E93-7E29-46F8-A926-B0DD0E573C13}" destId="{37C08CBB-E30F-4080-BC87-70537F0BD4BC}" srcOrd="0" destOrd="0" presId="urn:microsoft.com/office/officeart/2005/8/layout/process2"/>
    <dgm:cxn modelId="{58252E25-B032-43D0-8068-C5A3C5B0BFCB}" type="presParOf" srcId="{850D9EC7-01CC-4A58-8FCC-BD3A1A9ED660}" destId="{16501DB5-C3B8-431A-82C8-6EF0E4834FDA}" srcOrd="4" destOrd="0" presId="urn:microsoft.com/office/officeart/2005/8/layout/process2"/>
    <dgm:cxn modelId="{6DAA6B4C-A414-4F5D-A0D8-3FF0F633D59B}" type="presParOf" srcId="{850D9EC7-01CC-4A58-8FCC-BD3A1A9ED660}" destId="{E501024C-3BC7-4D07-BE63-05F6C3364CA6}" srcOrd="5" destOrd="0" presId="urn:microsoft.com/office/officeart/2005/8/layout/process2"/>
    <dgm:cxn modelId="{6E8CCF5E-4089-493D-96D4-875DB494EE7F}" type="presParOf" srcId="{E501024C-3BC7-4D07-BE63-05F6C3364CA6}" destId="{9FEC6BA9-1736-4C7B-8119-934AE66CB5B7}" srcOrd="0" destOrd="0" presId="urn:microsoft.com/office/officeart/2005/8/layout/process2"/>
    <dgm:cxn modelId="{4C8259A4-AB61-457D-808E-6B12EA2BE2F4}" type="presParOf" srcId="{850D9EC7-01CC-4A58-8FCC-BD3A1A9ED660}" destId="{C3B56102-0117-4AC3-9210-80C2555A10E3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0AD92F6-05BF-4863-9FB2-3BE4AA4E044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055BE64-3158-4FE8-ACFE-66914F4DB0E4}">
      <dgm:prSet phldrT="[Text]"/>
      <dgm:spPr/>
      <dgm:t>
        <a:bodyPr/>
        <a:lstStyle/>
        <a:p>
          <a:r>
            <a:rPr lang="en-SG" dirty="0"/>
            <a:t>Data Preparation </a:t>
          </a:r>
        </a:p>
      </dgm:t>
    </dgm:pt>
    <dgm:pt modelId="{4A375C3F-BACB-421C-A115-7A4DF6C55A43}" type="parTrans" cxnId="{018111F9-EE95-4597-BD41-368D92439814}">
      <dgm:prSet/>
      <dgm:spPr/>
      <dgm:t>
        <a:bodyPr/>
        <a:lstStyle/>
        <a:p>
          <a:endParaRPr lang="en-SG"/>
        </a:p>
      </dgm:t>
    </dgm:pt>
    <dgm:pt modelId="{89292855-E7AD-4B34-A8F4-84DE76D98934}" type="sibTrans" cxnId="{018111F9-EE95-4597-BD41-368D92439814}">
      <dgm:prSet/>
      <dgm:spPr/>
      <dgm:t>
        <a:bodyPr/>
        <a:lstStyle/>
        <a:p>
          <a:endParaRPr lang="en-SG"/>
        </a:p>
      </dgm:t>
    </dgm:pt>
    <dgm:pt modelId="{CEC953CB-F69B-4557-B5B4-77EDA930AD89}">
      <dgm:prSet phldrT="[Text]"/>
      <dgm:spPr/>
      <dgm:t>
        <a:bodyPr/>
        <a:lstStyle/>
        <a:p>
          <a:r>
            <a:rPr lang="en-SG" dirty="0"/>
            <a:t>Data Splitting (Train/Test)</a:t>
          </a:r>
        </a:p>
      </dgm:t>
    </dgm:pt>
    <dgm:pt modelId="{C78034D3-172F-4D6B-BA50-AEC7087BB42A}" type="parTrans" cxnId="{213890D4-68C4-4E06-86E9-429B4C60773D}">
      <dgm:prSet/>
      <dgm:spPr/>
      <dgm:t>
        <a:bodyPr/>
        <a:lstStyle/>
        <a:p>
          <a:endParaRPr lang="en-SG"/>
        </a:p>
      </dgm:t>
    </dgm:pt>
    <dgm:pt modelId="{62FD9AC1-0997-4318-8C1A-EDA9DE597075}" type="sibTrans" cxnId="{213890D4-68C4-4E06-86E9-429B4C60773D}">
      <dgm:prSet/>
      <dgm:spPr/>
      <dgm:t>
        <a:bodyPr/>
        <a:lstStyle/>
        <a:p>
          <a:endParaRPr lang="en-SG"/>
        </a:p>
      </dgm:t>
    </dgm:pt>
    <dgm:pt modelId="{C839B40A-F8E1-4668-BD67-CF109AD9A8A2}">
      <dgm:prSet phldrT="[Text]"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Model Training</a:t>
          </a:r>
        </a:p>
      </dgm:t>
    </dgm:pt>
    <dgm:pt modelId="{BF9C8266-3A83-4C3C-9C92-AA78AE2AE8B1}" type="parTrans" cxnId="{E66FF346-F326-4F19-A3E7-10631E429260}">
      <dgm:prSet/>
      <dgm:spPr/>
      <dgm:t>
        <a:bodyPr/>
        <a:lstStyle/>
        <a:p>
          <a:endParaRPr lang="en-SG"/>
        </a:p>
      </dgm:t>
    </dgm:pt>
    <dgm:pt modelId="{83BE1E90-523E-4D23-9B43-B88DE5B53BA5}" type="sibTrans" cxnId="{E66FF346-F326-4F19-A3E7-10631E429260}">
      <dgm:prSet/>
      <dgm:spPr/>
      <dgm:t>
        <a:bodyPr/>
        <a:lstStyle/>
        <a:p>
          <a:endParaRPr lang="en-SG"/>
        </a:p>
      </dgm:t>
    </dgm:pt>
    <dgm:pt modelId="{D5804D63-33AF-47C5-AD69-0CE282F0F10F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Model Evaluation </a:t>
          </a:r>
        </a:p>
      </dgm:t>
    </dgm:pt>
    <dgm:pt modelId="{8CD240CA-242E-40B7-B282-4529B1D888D8}" type="parTrans" cxnId="{1E36EF96-C4F1-4E90-80A5-EB614F0CD215}">
      <dgm:prSet/>
      <dgm:spPr/>
      <dgm:t>
        <a:bodyPr/>
        <a:lstStyle/>
        <a:p>
          <a:endParaRPr lang="en-SG"/>
        </a:p>
      </dgm:t>
    </dgm:pt>
    <dgm:pt modelId="{F5549FCD-808D-4C28-A540-DE8897C9F667}" type="sibTrans" cxnId="{1E36EF96-C4F1-4E90-80A5-EB614F0CD215}">
      <dgm:prSet/>
      <dgm:spPr/>
      <dgm:t>
        <a:bodyPr/>
        <a:lstStyle/>
        <a:p>
          <a:endParaRPr lang="en-SG"/>
        </a:p>
      </dgm:t>
    </dgm:pt>
    <dgm:pt modelId="{850D9EC7-01CC-4A58-8FCC-BD3A1A9ED660}" type="pres">
      <dgm:prSet presAssocID="{B0AD92F6-05BF-4863-9FB2-3BE4AA4E0449}" presName="linearFlow" presStyleCnt="0">
        <dgm:presLayoutVars>
          <dgm:resizeHandles val="exact"/>
        </dgm:presLayoutVars>
      </dgm:prSet>
      <dgm:spPr/>
    </dgm:pt>
    <dgm:pt modelId="{32291298-9865-4B55-8FD7-997F71ADA4C5}" type="pres">
      <dgm:prSet presAssocID="{E055BE64-3158-4FE8-ACFE-66914F4DB0E4}" presName="node" presStyleLbl="node1" presStyleIdx="0" presStyleCnt="4">
        <dgm:presLayoutVars>
          <dgm:bulletEnabled val="1"/>
        </dgm:presLayoutVars>
      </dgm:prSet>
      <dgm:spPr/>
    </dgm:pt>
    <dgm:pt modelId="{01AB9DDB-E556-4978-8D38-65DCD10DC14A}" type="pres">
      <dgm:prSet presAssocID="{89292855-E7AD-4B34-A8F4-84DE76D98934}" presName="sibTrans" presStyleLbl="sibTrans2D1" presStyleIdx="0" presStyleCnt="3"/>
      <dgm:spPr/>
    </dgm:pt>
    <dgm:pt modelId="{D2561A1F-D82D-418C-B4B0-316E4682F648}" type="pres">
      <dgm:prSet presAssocID="{89292855-E7AD-4B34-A8F4-84DE76D98934}" presName="connectorText" presStyleLbl="sibTrans2D1" presStyleIdx="0" presStyleCnt="3"/>
      <dgm:spPr/>
    </dgm:pt>
    <dgm:pt modelId="{4024CC11-AA76-44F6-A84C-2457692F355F}" type="pres">
      <dgm:prSet presAssocID="{CEC953CB-F69B-4557-B5B4-77EDA930AD89}" presName="node" presStyleLbl="node1" presStyleIdx="1" presStyleCnt="4">
        <dgm:presLayoutVars>
          <dgm:bulletEnabled val="1"/>
        </dgm:presLayoutVars>
      </dgm:prSet>
      <dgm:spPr/>
    </dgm:pt>
    <dgm:pt modelId="{6B395E93-7E29-46F8-A926-B0DD0E573C13}" type="pres">
      <dgm:prSet presAssocID="{62FD9AC1-0997-4318-8C1A-EDA9DE597075}" presName="sibTrans" presStyleLbl="sibTrans2D1" presStyleIdx="1" presStyleCnt="3" custLinFactNeighborY="0"/>
      <dgm:spPr/>
    </dgm:pt>
    <dgm:pt modelId="{37C08CBB-E30F-4080-BC87-70537F0BD4BC}" type="pres">
      <dgm:prSet presAssocID="{62FD9AC1-0997-4318-8C1A-EDA9DE597075}" presName="connectorText" presStyleLbl="sibTrans2D1" presStyleIdx="1" presStyleCnt="3"/>
      <dgm:spPr/>
    </dgm:pt>
    <dgm:pt modelId="{16501DB5-C3B8-431A-82C8-6EF0E4834FDA}" type="pres">
      <dgm:prSet presAssocID="{C839B40A-F8E1-4668-BD67-CF109AD9A8A2}" presName="node" presStyleLbl="node1" presStyleIdx="2" presStyleCnt="4">
        <dgm:presLayoutVars>
          <dgm:bulletEnabled val="1"/>
        </dgm:presLayoutVars>
      </dgm:prSet>
      <dgm:spPr/>
    </dgm:pt>
    <dgm:pt modelId="{E501024C-3BC7-4D07-BE63-05F6C3364CA6}" type="pres">
      <dgm:prSet presAssocID="{83BE1E90-523E-4D23-9B43-B88DE5B53BA5}" presName="sibTrans" presStyleLbl="sibTrans2D1" presStyleIdx="2" presStyleCnt="3"/>
      <dgm:spPr/>
    </dgm:pt>
    <dgm:pt modelId="{9FEC6BA9-1736-4C7B-8119-934AE66CB5B7}" type="pres">
      <dgm:prSet presAssocID="{83BE1E90-523E-4D23-9B43-B88DE5B53BA5}" presName="connectorText" presStyleLbl="sibTrans2D1" presStyleIdx="2" presStyleCnt="3"/>
      <dgm:spPr/>
    </dgm:pt>
    <dgm:pt modelId="{C3B56102-0117-4AC3-9210-80C2555A10E3}" type="pres">
      <dgm:prSet presAssocID="{D5804D63-33AF-47C5-AD69-0CE282F0F10F}" presName="node" presStyleLbl="node1" presStyleIdx="3" presStyleCnt="4">
        <dgm:presLayoutVars>
          <dgm:bulletEnabled val="1"/>
        </dgm:presLayoutVars>
      </dgm:prSet>
      <dgm:spPr/>
    </dgm:pt>
  </dgm:ptLst>
  <dgm:cxnLst>
    <dgm:cxn modelId="{29B7D807-FFB2-46AE-8314-8F649FC076E7}" type="presOf" srcId="{CEC953CB-F69B-4557-B5B4-77EDA930AD89}" destId="{4024CC11-AA76-44F6-A84C-2457692F355F}" srcOrd="0" destOrd="0" presId="urn:microsoft.com/office/officeart/2005/8/layout/process2"/>
    <dgm:cxn modelId="{CE35A60D-A068-4D9E-8EF8-CD7C84C8D3ED}" type="presOf" srcId="{E055BE64-3158-4FE8-ACFE-66914F4DB0E4}" destId="{32291298-9865-4B55-8FD7-997F71ADA4C5}" srcOrd="0" destOrd="0" presId="urn:microsoft.com/office/officeart/2005/8/layout/process2"/>
    <dgm:cxn modelId="{E9738A14-2A49-4397-A049-BDDF16E3CD68}" type="presOf" srcId="{B0AD92F6-05BF-4863-9FB2-3BE4AA4E0449}" destId="{850D9EC7-01CC-4A58-8FCC-BD3A1A9ED660}" srcOrd="0" destOrd="0" presId="urn:microsoft.com/office/officeart/2005/8/layout/process2"/>
    <dgm:cxn modelId="{E66FF346-F326-4F19-A3E7-10631E429260}" srcId="{B0AD92F6-05BF-4863-9FB2-3BE4AA4E0449}" destId="{C839B40A-F8E1-4668-BD67-CF109AD9A8A2}" srcOrd="2" destOrd="0" parTransId="{BF9C8266-3A83-4C3C-9C92-AA78AE2AE8B1}" sibTransId="{83BE1E90-523E-4D23-9B43-B88DE5B53BA5}"/>
    <dgm:cxn modelId="{616DC751-6474-4171-B935-751DD4CCA47A}" type="presOf" srcId="{C839B40A-F8E1-4668-BD67-CF109AD9A8A2}" destId="{16501DB5-C3B8-431A-82C8-6EF0E4834FDA}" srcOrd="0" destOrd="0" presId="urn:microsoft.com/office/officeart/2005/8/layout/process2"/>
    <dgm:cxn modelId="{32970256-F16C-46EA-ABEF-720AC8A1744C}" type="presOf" srcId="{83BE1E90-523E-4D23-9B43-B88DE5B53BA5}" destId="{E501024C-3BC7-4D07-BE63-05F6C3364CA6}" srcOrd="0" destOrd="0" presId="urn:microsoft.com/office/officeart/2005/8/layout/process2"/>
    <dgm:cxn modelId="{0FC8277A-8DB4-49F0-B6E0-0F4FD9516C56}" type="presOf" srcId="{83BE1E90-523E-4D23-9B43-B88DE5B53BA5}" destId="{9FEC6BA9-1736-4C7B-8119-934AE66CB5B7}" srcOrd="1" destOrd="0" presId="urn:microsoft.com/office/officeart/2005/8/layout/process2"/>
    <dgm:cxn modelId="{D2555C7E-D435-4FFA-B0EA-44E2693FAA6F}" type="presOf" srcId="{62FD9AC1-0997-4318-8C1A-EDA9DE597075}" destId="{6B395E93-7E29-46F8-A926-B0DD0E573C13}" srcOrd="0" destOrd="0" presId="urn:microsoft.com/office/officeart/2005/8/layout/process2"/>
    <dgm:cxn modelId="{1DF1FF85-9023-4C16-BCFC-082416C0A107}" type="presOf" srcId="{62FD9AC1-0997-4318-8C1A-EDA9DE597075}" destId="{37C08CBB-E30F-4080-BC87-70537F0BD4BC}" srcOrd="1" destOrd="0" presId="urn:microsoft.com/office/officeart/2005/8/layout/process2"/>
    <dgm:cxn modelId="{1E36EF96-C4F1-4E90-80A5-EB614F0CD215}" srcId="{B0AD92F6-05BF-4863-9FB2-3BE4AA4E0449}" destId="{D5804D63-33AF-47C5-AD69-0CE282F0F10F}" srcOrd="3" destOrd="0" parTransId="{8CD240CA-242E-40B7-B282-4529B1D888D8}" sibTransId="{F5549FCD-808D-4C28-A540-DE8897C9F667}"/>
    <dgm:cxn modelId="{1D7CA1A7-4AA8-4BC4-BDAF-2DAF468B3D39}" type="presOf" srcId="{89292855-E7AD-4B34-A8F4-84DE76D98934}" destId="{D2561A1F-D82D-418C-B4B0-316E4682F648}" srcOrd="1" destOrd="0" presId="urn:microsoft.com/office/officeart/2005/8/layout/process2"/>
    <dgm:cxn modelId="{A6A924BA-D0EF-4C68-9B4E-26B539EBB60F}" type="presOf" srcId="{D5804D63-33AF-47C5-AD69-0CE282F0F10F}" destId="{C3B56102-0117-4AC3-9210-80C2555A10E3}" srcOrd="0" destOrd="0" presId="urn:microsoft.com/office/officeart/2005/8/layout/process2"/>
    <dgm:cxn modelId="{ED5415CC-D179-41EA-B71D-B3F90969B383}" type="presOf" srcId="{89292855-E7AD-4B34-A8F4-84DE76D98934}" destId="{01AB9DDB-E556-4978-8D38-65DCD10DC14A}" srcOrd="0" destOrd="0" presId="urn:microsoft.com/office/officeart/2005/8/layout/process2"/>
    <dgm:cxn modelId="{213890D4-68C4-4E06-86E9-429B4C60773D}" srcId="{B0AD92F6-05BF-4863-9FB2-3BE4AA4E0449}" destId="{CEC953CB-F69B-4557-B5B4-77EDA930AD89}" srcOrd="1" destOrd="0" parTransId="{C78034D3-172F-4D6B-BA50-AEC7087BB42A}" sibTransId="{62FD9AC1-0997-4318-8C1A-EDA9DE597075}"/>
    <dgm:cxn modelId="{018111F9-EE95-4597-BD41-368D92439814}" srcId="{B0AD92F6-05BF-4863-9FB2-3BE4AA4E0449}" destId="{E055BE64-3158-4FE8-ACFE-66914F4DB0E4}" srcOrd="0" destOrd="0" parTransId="{4A375C3F-BACB-421C-A115-7A4DF6C55A43}" sibTransId="{89292855-E7AD-4B34-A8F4-84DE76D98934}"/>
    <dgm:cxn modelId="{83FD1CCD-510F-43F0-A68C-9CD94305EFF3}" type="presParOf" srcId="{850D9EC7-01CC-4A58-8FCC-BD3A1A9ED660}" destId="{32291298-9865-4B55-8FD7-997F71ADA4C5}" srcOrd="0" destOrd="0" presId="urn:microsoft.com/office/officeart/2005/8/layout/process2"/>
    <dgm:cxn modelId="{D467CA5B-27C6-4BFA-A77D-71C31EC45C7C}" type="presParOf" srcId="{850D9EC7-01CC-4A58-8FCC-BD3A1A9ED660}" destId="{01AB9DDB-E556-4978-8D38-65DCD10DC14A}" srcOrd="1" destOrd="0" presId="urn:microsoft.com/office/officeart/2005/8/layout/process2"/>
    <dgm:cxn modelId="{BD07B47C-B080-4C79-94D6-48DE5A848FF2}" type="presParOf" srcId="{01AB9DDB-E556-4978-8D38-65DCD10DC14A}" destId="{D2561A1F-D82D-418C-B4B0-316E4682F648}" srcOrd="0" destOrd="0" presId="urn:microsoft.com/office/officeart/2005/8/layout/process2"/>
    <dgm:cxn modelId="{04F6E03E-F58D-41C9-8BC9-1DC14CD29D20}" type="presParOf" srcId="{850D9EC7-01CC-4A58-8FCC-BD3A1A9ED660}" destId="{4024CC11-AA76-44F6-A84C-2457692F355F}" srcOrd="2" destOrd="0" presId="urn:microsoft.com/office/officeart/2005/8/layout/process2"/>
    <dgm:cxn modelId="{4A82FA0B-60BE-4FF6-BA56-9822649748A6}" type="presParOf" srcId="{850D9EC7-01CC-4A58-8FCC-BD3A1A9ED660}" destId="{6B395E93-7E29-46F8-A926-B0DD0E573C13}" srcOrd="3" destOrd="0" presId="urn:microsoft.com/office/officeart/2005/8/layout/process2"/>
    <dgm:cxn modelId="{98188883-5A86-493A-A9BB-97C4F8D48DD0}" type="presParOf" srcId="{6B395E93-7E29-46F8-A926-B0DD0E573C13}" destId="{37C08CBB-E30F-4080-BC87-70537F0BD4BC}" srcOrd="0" destOrd="0" presId="urn:microsoft.com/office/officeart/2005/8/layout/process2"/>
    <dgm:cxn modelId="{58252E25-B032-43D0-8068-C5A3C5B0BFCB}" type="presParOf" srcId="{850D9EC7-01CC-4A58-8FCC-BD3A1A9ED660}" destId="{16501DB5-C3B8-431A-82C8-6EF0E4834FDA}" srcOrd="4" destOrd="0" presId="urn:microsoft.com/office/officeart/2005/8/layout/process2"/>
    <dgm:cxn modelId="{6DAA6B4C-A414-4F5D-A0D8-3FF0F633D59B}" type="presParOf" srcId="{850D9EC7-01CC-4A58-8FCC-BD3A1A9ED660}" destId="{E501024C-3BC7-4D07-BE63-05F6C3364CA6}" srcOrd="5" destOrd="0" presId="urn:microsoft.com/office/officeart/2005/8/layout/process2"/>
    <dgm:cxn modelId="{6E8CCF5E-4089-493D-96D4-875DB494EE7F}" type="presParOf" srcId="{E501024C-3BC7-4D07-BE63-05F6C3364CA6}" destId="{9FEC6BA9-1736-4C7B-8119-934AE66CB5B7}" srcOrd="0" destOrd="0" presId="urn:microsoft.com/office/officeart/2005/8/layout/process2"/>
    <dgm:cxn modelId="{4C8259A4-AB61-457D-808E-6B12EA2BE2F4}" type="presParOf" srcId="{850D9EC7-01CC-4A58-8FCC-BD3A1A9ED660}" destId="{C3B56102-0117-4AC3-9210-80C2555A10E3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467822-B65B-4039-87F4-0ED986EEBE44}">
      <dsp:nvSpPr>
        <dsp:cNvPr id="0" name=""/>
        <dsp:cNvSpPr/>
      </dsp:nvSpPr>
      <dsp:spPr>
        <a:xfrm>
          <a:off x="6668443" y="1113837"/>
          <a:ext cx="91440" cy="4675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751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9243E3-4CD2-47E9-AA44-9CD1EDA5D719}">
      <dsp:nvSpPr>
        <dsp:cNvPr id="0" name=""/>
        <dsp:cNvSpPr/>
      </dsp:nvSpPr>
      <dsp:spPr>
        <a:xfrm>
          <a:off x="3867929" y="1113837"/>
          <a:ext cx="91440" cy="4675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751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71D20C-EA42-414E-90F5-D62D30092D5C}">
      <dsp:nvSpPr>
        <dsp:cNvPr id="0" name=""/>
        <dsp:cNvSpPr/>
      </dsp:nvSpPr>
      <dsp:spPr>
        <a:xfrm>
          <a:off x="1067415" y="1113837"/>
          <a:ext cx="91440" cy="4675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751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DAC4FB-7ECD-47E1-84FA-30AEE91FF0C0}">
      <dsp:nvSpPr>
        <dsp:cNvPr id="0" name=""/>
        <dsp:cNvSpPr/>
      </dsp:nvSpPr>
      <dsp:spPr>
        <a:xfrm>
          <a:off x="0" y="702"/>
          <a:ext cx="2226270" cy="11131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Supervised Learning</a:t>
          </a:r>
        </a:p>
      </dsp:txBody>
      <dsp:txXfrm>
        <a:off x="0" y="702"/>
        <a:ext cx="2226270" cy="1113135"/>
      </dsp:txXfrm>
    </dsp:sp>
    <dsp:sp modelId="{08D682BB-F576-4998-B33F-96F23028233D}">
      <dsp:nvSpPr>
        <dsp:cNvPr id="0" name=""/>
        <dsp:cNvSpPr/>
      </dsp:nvSpPr>
      <dsp:spPr>
        <a:xfrm>
          <a:off x="0" y="1581354"/>
          <a:ext cx="2226270" cy="11131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1700" kern="1200" dirty="0">
              <a:solidFill>
                <a:schemeClr val="tx1"/>
              </a:solidFill>
              <a:ea typeface="ＭＳ Ｐゴシック" panose="020B0600070205080204" pitchFamily="34" charset="-128"/>
            </a:rPr>
            <a:t>Discover patterns in the data that relate data attributes </a:t>
          </a:r>
          <a:r>
            <a:rPr lang="en-US" altLang="ja-JP" sz="1700" kern="1200" dirty="0">
              <a:solidFill>
                <a:schemeClr val="tx1"/>
              </a:solidFill>
              <a:highlight>
                <a:srgbClr val="FFFF00"/>
              </a:highlight>
              <a:ea typeface="ＭＳ Ｐゴシック" panose="020B0600070205080204" pitchFamily="34" charset="-128"/>
            </a:rPr>
            <a:t>with a target (class) attribute</a:t>
          </a:r>
          <a:r>
            <a:rPr lang="en-US" altLang="ja-JP" sz="1700" kern="1200" dirty="0">
              <a:solidFill>
                <a:schemeClr val="tx1"/>
              </a:solidFill>
              <a:ea typeface="ＭＳ Ｐゴシック" panose="020B0600070205080204" pitchFamily="34" charset="-128"/>
            </a:rPr>
            <a:t>. 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0" y="1581354"/>
        <a:ext cx="2226270" cy="1113135"/>
      </dsp:txXfrm>
    </dsp:sp>
    <dsp:sp modelId="{329C8317-F9BA-4916-858C-31549CCBF6A6}">
      <dsp:nvSpPr>
        <dsp:cNvPr id="0" name=""/>
        <dsp:cNvSpPr/>
      </dsp:nvSpPr>
      <dsp:spPr>
        <a:xfrm>
          <a:off x="2800514" y="702"/>
          <a:ext cx="2226270" cy="11131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Unsupervised Learning</a:t>
          </a:r>
        </a:p>
      </dsp:txBody>
      <dsp:txXfrm>
        <a:off x="2800514" y="702"/>
        <a:ext cx="2226270" cy="1113135"/>
      </dsp:txXfrm>
    </dsp:sp>
    <dsp:sp modelId="{80179624-21EC-4E90-A431-88349EE634C0}">
      <dsp:nvSpPr>
        <dsp:cNvPr id="0" name=""/>
        <dsp:cNvSpPr/>
      </dsp:nvSpPr>
      <dsp:spPr>
        <a:xfrm>
          <a:off x="2800514" y="1581354"/>
          <a:ext cx="2226270" cy="11131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1700" kern="1200" dirty="0">
              <a:solidFill>
                <a:schemeClr val="tx1"/>
              </a:solidFill>
              <a:ea typeface="ＭＳ Ｐゴシック" panose="020B0600070205080204" pitchFamily="34" charset="-128"/>
            </a:rPr>
            <a:t>The data have </a:t>
          </a:r>
          <a:r>
            <a:rPr lang="en-US" altLang="ja-JP" sz="1700" kern="1200" dirty="0">
              <a:solidFill>
                <a:schemeClr val="tx1"/>
              </a:solidFill>
              <a:highlight>
                <a:srgbClr val="FFFF00"/>
              </a:highlight>
              <a:ea typeface="ＭＳ Ｐゴシック" panose="020B0600070205080204" pitchFamily="34" charset="-128"/>
            </a:rPr>
            <a:t>no target attribute</a:t>
          </a:r>
          <a:r>
            <a:rPr lang="en-US" altLang="ja-JP" sz="1700" kern="1200" dirty="0">
              <a:ea typeface="ＭＳ Ｐゴシック" panose="020B0600070205080204" pitchFamily="34" charset="-128"/>
            </a:rPr>
            <a:t>. 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2800514" y="1581354"/>
        <a:ext cx="2226270" cy="1113135"/>
      </dsp:txXfrm>
    </dsp:sp>
    <dsp:sp modelId="{B647F1D3-1429-43AF-BC07-62D769365271}">
      <dsp:nvSpPr>
        <dsp:cNvPr id="0" name=""/>
        <dsp:cNvSpPr/>
      </dsp:nvSpPr>
      <dsp:spPr>
        <a:xfrm>
          <a:off x="5601028" y="702"/>
          <a:ext cx="2226270" cy="11131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Reinforcement Learning</a:t>
          </a:r>
        </a:p>
      </dsp:txBody>
      <dsp:txXfrm>
        <a:off x="5601028" y="702"/>
        <a:ext cx="2226270" cy="1113135"/>
      </dsp:txXfrm>
    </dsp:sp>
    <dsp:sp modelId="{4AD66906-DF11-48C4-BEA8-C6D2FC520B32}">
      <dsp:nvSpPr>
        <dsp:cNvPr id="0" name=""/>
        <dsp:cNvSpPr/>
      </dsp:nvSpPr>
      <dsp:spPr>
        <a:xfrm>
          <a:off x="5601028" y="1581354"/>
          <a:ext cx="2226270" cy="11131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  <a:highlight>
                <a:srgbClr val="FFFF00"/>
              </a:highlight>
            </a:rPr>
            <a:t>Interacts with environment, decide action</a:t>
          </a:r>
          <a:r>
            <a:rPr lang="en-SG" sz="1700" kern="1200" dirty="0">
              <a:solidFill>
                <a:schemeClr val="tx1"/>
              </a:solidFill>
            </a:rPr>
            <a:t>, learns by trial and error method</a:t>
          </a:r>
        </a:p>
      </dsp:txBody>
      <dsp:txXfrm>
        <a:off x="5601028" y="1581354"/>
        <a:ext cx="2226270" cy="111313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91298-9865-4B55-8FD7-997F71ADA4C5}">
      <dsp:nvSpPr>
        <dsp:cNvPr id="0" name=""/>
        <dsp:cNvSpPr/>
      </dsp:nvSpPr>
      <dsp:spPr>
        <a:xfrm>
          <a:off x="834200" y="1737"/>
          <a:ext cx="1457975" cy="646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Data Preparation </a:t>
          </a:r>
        </a:p>
      </dsp:txBody>
      <dsp:txXfrm>
        <a:off x="853133" y="20670"/>
        <a:ext cx="1420109" cy="608551"/>
      </dsp:txXfrm>
    </dsp:sp>
    <dsp:sp modelId="{01AB9DDB-E556-4978-8D38-65DCD10DC14A}">
      <dsp:nvSpPr>
        <dsp:cNvPr id="0" name=""/>
        <dsp:cNvSpPr/>
      </dsp:nvSpPr>
      <dsp:spPr>
        <a:xfrm rot="5400000">
          <a:off x="1441985" y="664315"/>
          <a:ext cx="242406" cy="2908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200" kern="1200"/>
        </a:p>
      </dsp:txBody>
      <dsp:txXfrm rot="-5400000">
        <a:off x="1475922" y="688555"/>
        <a:ext cx="174533" cy="169684"/>
      </dsp:txXfrm>
    </dsp:sp>
    <dsp:sp modelId="{4024CC11-AA76-44F6-A84C-2457692F355F}">
      <dsp:nvSpPr>
        <dsp:cNvPr id="0" name=""/>
        <dsp:cNvSpPr/>
      </dsp:nvSpPr>
      <dsp:spPr>
        <a:xfrm>
          <a:off x="834200" y="971364"/>
          <a:ext cx="1457975" cy="646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Data Splitting (Train/Test)</a:t>
          </a:r>
        </a:p>
      </dsp:txBody>
      <dsp:txXfrm>
        <a:off x="853133" y="990297"/>
        <a:ext cx="1420109" cy="608551"/>
      </dsp:txXfrm>
    </dsp:sp>
    <dsp:sp modelId="{6B395E93-7E29-46F8-A926-B0DD0E573C13}">
      <dsp:nvSpPr>
        <dsp:cNvPr id="0" name=""/>
        <dsp:cNvSpPr/>
      </dsp:nvSpPr>
      <dsp:spPr>
        <a:xfrm rot="5400000">
          <a:off x="1441985" y="1633942"/>
          <a:ext cx="242406" cy="2908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200" kern="1200"/>
        </a:p>
      </dsp:txBody>
      <dsp:txXfrm rot="-5400000">
        <a:off x="1475922" y="1658182"/>
        <a:ext cx="174533" cy="169684"/>
      </dsp:txXfrm>
    </dsp:sp>
    <dsp:sp modelId="{16501DB5-C3B8-431A-82C8-6EF0E4834FDA}">
      <dsp:nvSpPr>
        <dsp:cNvPr id="0" name=""/>
        <dsp:cNvSpPr/>
      </dsp:nvSpPr>
      <dsp:spPr>
        <a:xfrm>
          <a:off x="834200" y="1940990"/>
          <a:ext cx="1457975" cy="646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Model Training</a:t>
          </a:r>
        </a:p>
      </dsp:txBody>
      <dsp:txXfrm>
        <a:off x="853133" y="1959923"/>
        <a:ext cx="1420109" cy="608551"/>
      </dsp:txXfrm>
    </dsp:sp>
    <dsp:sp modelId="{E501024C-3BC7-4D07-BE63-05F6C3364CA6}">
      <dsp:nvSpPr>
        <dsp:cNvPr id="0" name=""/>
        <dsp:cNvSpPr/>
      </dsp:nvSpPr>
      <dsp:spPr>
        <a:xfrm rot="5400000">
          <a:off x="1441985" y="2603569"/>
          <a:ext cx="242406" cy="2908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200" kern="1200"/>
        </a:p>
      </dsp:txBody>
      <dsp:txXfrm rot="-5400000">
        <a:off x="1475922" y="2627809"/>
        <a:ext cx="174533" cy="169684"/>
      </dsp:txXfrm>
    </dsp:sp>
    <dsp:sp modelId="{C3B56102-0117-4AC3-9210-80C2555A10E3}">
      <dsp:nvSpPr>
        <dsp:cNvPr id="0" name=""/>
        <dsp:cNvSpPr/>
      </dsp:nvSpPr>
      <dsp:spPr>
        <a:xfrm>
          <a:off x="834200" y="2910617"/>
          <a:ext cx="1457975" cy="646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Model Evaluation </a:t>
          </a:r>
        </a:p>
      </dsp:txBody>
      <dsp:txXfrm>
        <a:off x="853133" y="2929550"/>
        <a:ext cx="1420109" cy="60855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91298-9865-4B55-8FD7-997F71ADA4C5}">
      <dsp:nvSpPr>
        <dsp:cNvPr id="0" name=""/>
        <dsp:cNvSpPr/>
      </dsp:nvSpPr>
      <dsp:spPr>
        <a:xfrm>
          <a:off x="778094" y="1871"/>
          <a:ext cx="1570187" cy="696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Data Preparation </a:t>
          </a:r>
        </a:p>
      </dsp:txBody>
      <dsp:txXfrm>
        <a:off x="798484" y="22261"/>
        <a:ext cx="1529407" cy="655389"/>
      </dsp:txXfrm>
    </dsp:sp>
    <dsp:sp modelId="{01AB9DDB-E556-4978-8D38-65DCD10DC14A}">
      <dsp:nvSpPr>
        <dsp:cNvPr id="0" name=""/>
        <dsp:cNvSpPr/>
      </dsp:nvSpPr>
      <dsp:spPr>
        <a:xfrm rot="5400000">
          <a:off x="1432656" y="715444"/>
          <a:ext cx="261063" cy="3132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300" kern="1200"/>
        </a:p>
      </dsp:txBody>
      <dsp:txXfrm rot="-5400000">
        <a:off x="1469205" y="741551"/>
        <a:ext cx="187966" cy="182744"/>
      </dsp:txXfrm>
    </dsp:sp>
    <dsp:sp modelId="{4024CC11-AA76-44F6-A84C-2457692F355F}">
      <dsp:nvSpPr>
        <dsp:cNvPr id="0" name=""/>
        <dsp:cNvSpPr/>
      </dsp:nvSpPr>
      <dsp:spPr>
        <a:xfrm>
          <a:off x="778094" y="1046125"/>
          <a:ext cx="1570187" cy="696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Data Splitting (Train/Test)</a:t>
          </a:r>
        </a:p>
      </dsp:txBody>
      <dsp:txXfrm>
        <a:off x="798484" y="1066515"/>
        <a:ext cx="1529407" cy="655389"/>
      </dsp:txXfrm>
    </dsp:sp>
    <dsp:sp modelId="{6B395E93-7E29-46F8-A926-B0DD0E573C13}">
      <dsp:nvSpPr>
        <dsp:cNvPr id="0" name=""/>
        <dsp:cNvSpPr/>
      </dsp:nvSpPr>
      <dsp:spPr>
        <a:xfrm rot="5400000">
          <a:off x="1432656" y="1759698"/>
          <a:ext cx="261063" cy="3132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300" kern="1200"/>
        </a:p>
      </dsp:txBody>
      <dsp:txXfrm rot="-5400000">
        <a:off x="1469205" y="1785805"/>
        <a:ext cx="187966" cy="182744"/>
      </dsp:txXfrm>
    </dsp:sp>
    <dsp:sp modelId="{16501DB5-C3B8-431A-82C8-6EF0E4834FDA}">
      <dsp:nvSpPr>
        <dsp:cNvPr id="0" name=""/>
        <dsp:cNvSpPr/>
      </dsp:nvSpPr>
      <dsp:spPr>
        <a:xfrm>
          <a:off x="778094" y="2090378"/>
          <a:ext cx="1570187" cy="696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Model Training</a:t>
          </a:r>
        </a:p>
      </dsp:txBody>
      <dsp:txXfrm>
        <a:off x="798484" y="2110768"/>
        <a:ext cx="1529407" cy="655389"/>
      </dsp:txXfrm>
    </dsp:sp>
    <dsp:sp modelId="{E501024C-3BC7-4D07-BE63-05F6C3364CA6}">
      <dsp:nvSpPr>
        <dsp:cNvPr id="0" name=""/>
        <dsp:cNvSpPr/>
      </dsp:nvSpPr>
      <dsp:spPr>
        <a:xfrm rot="5400000">
          <a:off x="1432656" y="2803952"/>
          <a:ext cx="261063" cy="3132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300" kern="1200"/>
        </a:p>
      </dsp:txBody>
      <dsp:txXfrm rot="-5400000">
        <a:off x="1469205" y="2830059"/>
        <a:ext cx="187966" cy="182744"/>
      </dsp:txXfrm>
    </dsp:sp>
    <dsp:sp modelId="{C3B56102-0117-4AC3-9210-80C2555A10E3}">
      <dsp:nvSpPr>
        <dsp:cNvPr id="0" name=""/>
        <dsp:cNvSpPr/>
      </dsp:nvSpPr>
      <dsp:spPr>
        <a:xfrm>
          <a:off x="778094" y="3134632"/>
          <a:ext cx="1570187" cy="696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Model Evaluation </a:t>
          </a:r>
        </a:p>
      </dsp:txBody>
      <dsp:txXfrm>
        <a:off x="798484" y="3155022"/>
        <a:ext cx="1529407" cy="65538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91298-9865-4B55-8FD7-997F71ADA4C5}">
      <dsp:nvSpPr>
        <dsp:cNvPr id="0" name=""/>
        <dsp:cNvSpPr/>
      </dsp:nvSpPr>
      <dsp:spPr>
        <a:xfrm>
          <a:off x="172209" y="3741"/>
          <a:ext cx="2781957" cy="6954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b="0" kern="1200">
              <a:solidFill>
                <a:schemeClr val="tx1"/>
              </a:solidFill>
            </a:rPr>
            <a:t>pd.read_csv()</a:t>
          </a:r>
          <a:endParaRPr lang="en-SG" sz="1800" b="0" kern="1200" dirty="0">
            <a:solidFill>
              <a:schemeClr val="tx1"/>
            </a:solidFill>
          </a:endParaRPr>
        </a:p>
      </dsp:txBody>
      <dsp:txXfrm>
        <a:off x="192579" y="24111"/>
        <a:ext cx="2741217" cy="654749"/>
      </dsp:txXfrm>
    </dsp:sp>
    <dsp:sp modelId="{01AB9DDB-E556-4978-8D38-65DCD10DC14A}">
      <dsp:nvSpPr>
        <dsp:cNvPr id="0" name=""/>
        <dsp:cNvSpPr/>
      </dsp:nvSpPr>
      <dsp:spPr>
        <a:xfrm rot="5400000">
          <a:off x="1432784" y="716617"/>
          <a:ext cx="260808" cy="312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200" b="0" kern="1200">
            <a:solidFill>
              <a:schemeClr val="tx1"/>
            </a:solidFill>
          </a:endParaRPr>
        </a:p>
      </dsp:txBody>
      <dsp:txXfrm rot="-5400000">
        <a:off x="1469297" y="742698"/>
        <a:ext cx="187782" cy="182566"/>
      </dsp:txXfrm>
    </dsp:sp>
    <dsp:sp modelId="{4024CC11-AA76-44F6-A84C-2457692F355F}">
      <dsp:nvSpPr>
        <dsp:cNvPr id="0" name=""/>
        <dsp:cNvSpPr/>
      </dsp:nvSpPr>
      <dsp:spPr>
        <a:xfrm>
          <a:off x="172209" y="1046974"/>
          <a:ext cx="2781957" cy="6954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solidFill>
                <a:schemeClr val="tx1"/>
              </a:solidFill>
            </a:rPr>
            <a:t>sklearn.model_selection.train_test_split()</a:t>
          </a:r>
          <a:endParaRPr lang="en-SG" sz="1800" b="0" kern="1200" dirty="0">
            <a:solidFill>
              <a:schemeClr val="tx1"/>
            </a:solidFill>
          </a:endParaRPr>
        </a:p>
      </dsp:txBody>
      <dsp:txXfrm>
        <a:off x="192579" y="1067344"/>
        <a:ext cx="2741217" cy="654749"/>
      </dsp:txXfrm>
    </dsp:sp>
    <dsp:sp modelId="{6B395E93-7E29-46F8-A926-B0DD0E573C13}">
      <dsp:nvSpPr>
        <dsp:cNvPr id="0" name=""/>
        <dsp:cNvSpPr/>
      </dsp:nvSpPr>
      <dsp:spPr>
        <a:xfrm rot="5400000">
          <a:off x="1432784" y="1759851"/>
          <a:ext cx="260808" cy="312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200" b="0" kern="1200">
            <a:solidFill>
              <a:schemeClr val="tx1"/>
            </a:solidFill>
          </a:endParaRPr>
        </a:p>
      </dsp:txBody>
      <dsp:txXfrm rot="-5400000">
        <a:off x="1469297" y="1785932"/>
        <a:ext cx="187782" cy="182566"/>
      </dsp:txXfrm>
    </dsp:sp>
    <dsp:sp modelId="{16501DB5-C3B8-431A-82C8-6EF0E4834FDA}">
      <dsp:nvSpPr>
        <dsp:cNvPr id="0" name=""/>
        <dsp:cNvSpPr/>
      </dsp:nvSpPr>
      <dsp:spPr>
        <a:xfrm>
          <a:off x="172209" y="2090208"/>
          <a:ext cx="2781957" cy="6954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b="0" kern="1200">
              <a:solidFill>
                <a:schemeClr val="tx1"/>
              </a:solidFill>
            </a:rPr>
            <a:t>model.fit()</a:t>
          </a:r>
          <a:endParaRPr lang="en-SG" sz="1800" b="0" kern="1200" dirty="0">
            <a:solidFill>
              <a:schemeClr val="tx1"/>
            </a:solidFill>
          </a:endParaRPr>
        </a:p>
      </dsp:txBody>
      <dsp:txXfrm>
        <a:off x="192579" y="2110578"/>
        <a:ext cx="2741217" cy="654749"/>
      </dsp:txXfrm>
    </dsp:sp>
    <dsp:sp modelId="{E501024C-3BC7-4D07-BE63-05F6C3364CA6}">
      <dsp:nvSpPr>
        <dsp:cNvPr id="0" name=""/>
        <dsp:cNvSpPr/>
      </dsp:nvSpPr>
      <dsp:spPr>
        <a:xfrm rot="5400000">
          <a:off x="1432784" y="2803085"/>
          <a:ext cx="260808" cy="312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200" b="0" kern="1200">
            <a:solidFill>
              <a:schemeClr val="tx1"/>
            </a:solidFill>
          </a:endParaRPr>
        </a:p>
      </dsp:txBody>
      <dsp:txXfrm rot="-5400000">
        <a:off x="1469297" y="2829166"/>
        <a:ext cx="187782" cy="182566"/>
      </dsp:txXfrm>
    </dsp:sp>
    <dsp:sp modelId="{C3B56102-0117-4AC3-9210-80C2555A10E3}">
      <dsp:nvSpPr>
        <dsp:cNvPr id="0" name=""/>
        <dsp:cNvSpPr/>
      </dsp:nvSpPr>
      <dsp:spPr>
        <a:xfrm>
          <a:off x="172209" y="3133442"/>
          <a:ext cx="2781957" cy="6954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b="0" kern="1200" dirty="0" err="1">
              <a:solidFill>
                <a:schemeClr val="tx1"/>
              </a:solidFill>
            </a:rPr>
            <a:t>model.predict</a:t>
          </a:r>
          <a:r>
            <a:rPr lang="en-SG" sz="1800" b="0" kern="1200" dirty="0">
              <a:solidFill>
                <a:schemeClr val="tx1"/>
              </a:solidFill>
            </a:rPr>
            <a:t>()</a:t>
          </a:r>
        </a:p>
      </dsp:txBody>
      <dsp:txXfrm>
        <a:off x="192579" y="3153812"/>
        <a:ext cx="2741217" cy="654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91298-9865-4B55-8FD7-997F71ADA4C5}">
      <dsp:nvSpPr>
        <dsp:cNvPr id="0" name=""/>
        <dsp:cNvSpPr/>
      </dsp:nvSpPr>
      <dsp:spPr>
        <a:xfrm>
          <a:off x="778094" y="1871"/>
          <a:ext cx="1570187" cy="696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Data Preparation </a:t>
          </a:r>
        </a:p>
      </dsp:txBody>
      <dsp:txXfrm>
        <a:off x="798484" y="22261"/>
        <a:ext cx="1529407" cy="655389"/>
      </dsp:txXfrm>
    </dsp:sp>
    <dsp:sp modelId="{01AB9DDB-E556-4978-8D38-65DCD10DC14A}">
      <dsp:nvSpPr>
        <dsp:cNvPr id="0" name=""/>
        <dsp:cNvSpPr/>
      </dsp:nvSpPr>
      <dsp:spPr>
        <a:xfrm rot="5400000">
          <a:off x="1432656" y="715444"/>
          <a:ext cx="261063" cy="3132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300" kern="1200"/>
        </a:p>
      </dsp:txBody>
      <dsp:txXfrm rot="-5400000">
        <a:off x="1469205" y="741551"/>
        <a:ext cx="187966" cy="182744"/>
      </dsp:txXfrm>
    </dsp:sp>
    <dsp:sp modelId="{4024CC11-AA76-44F6-A84C-2457692F355F}">
      <dsp:nvSpPr>
        <dsp:cNvPr id="0" name=""/>
        <dsp:cNvSpPr/>
      </dsp:nvSpPr>
      <dsp:spPr>
        <a:xfrm>
          <a:off x="778094" y="1046125"/>
          <a:ext cx="1570187" cy="696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bg1"/>
              </a:solidFill>
            </a:rPr>
            <a:t>Data Splitting (Train/Test)</a:t>
          </a:r>
        </a:p>
      </dsp:txBody>
      <dsp:txXfrm>
        <a:off x="798484" y="1066515"/>
        <a:ext cx="1529407" cy="655389"/>
      </dsp:txXfrm>
    </dsp:sp>
    <dsp:sp modelId="{6B395E93-7E29-46F8-A926-B0DD0E573C13}">
      <dsp:nvSpPr>
        <dsp:cNvPr id="0" name=""/>
        <dsp:cNvSpPr/>
      </dsp:nvSpPr>
      <dsp:spPr>
        <a:xfrm rot="5400000">
          <a:off x="1432656" y="1759698"/>
          <a:ext cx="261063" cy="3132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300" kern="1200"/>
        </a:p>
      </dsp:txBody>
      <dsp:txXfrm rot="-5400000">
        <a:off x="1469205" y="1785805"/>
        <a:ext cx="187966" cy="182744"/>
      </dsp:txXfrm>
    </dsp:sp>
    <dsp:sp modelId="{16501DB5-C3B8-431A-82C8-6EF0E4834FDA}">
      <dsp:nvSpPr>
        <dsp:cNvPr id="0" name=""/>
        <dsp:cNvSpPr/>
      </dsp:nvSpPr>
      <dsp:spPr>
        <a:xfrm>
          <a:off x="778094" y="2090378"/>
          <a:ext cx="1570187" cy="696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Model Training</a:t>
          </a:r>
        </a:p>
      </dsp:txBody>
      <dsp:txXfrm>
        <a:off x="798484" y="2110768"/>
        <a:ext cx="1529407" cy="655389"/>
      </dsp:txXfrm>
    </dsp:sp>
    <dsp:sp modelId="{E501024C-3BC7-4D07-BE63-05F6C3364CA6}">
      <dsp:nvSpPr>
        <dsp:cNvPr id="0" name=""/>
        <dsp:cNvSpPr/>
      </dsp:nvSpPr>
      <dsp:spPr>
        <a:xfrm rot="5400000">
          <a:off x="1432656" y="2803952"/>
          <a:ext cx="261063" cy="3132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300" kern="1200"/>
        </a:p>
      </dsp:txBody>
      <dsp:txXfrm rot="-5400000">
        <a:off x="1469205" y="2830059"/>
        <a:ext cx="187966" cy="182744"/>
      </dsp:txXfrm>
    </dsp:sp>
    <dsp:sp modelId="{C3B56102-0117-4AC3-9210-80C2555A10E3}">
      <dsp:nvSpPr>
        <dsp:cNvPr id="0" name=""/>
        <dsp:cNvSpPr/>
      </dsp:nvSpPr>
      <dsp:spPr>
        <a:xfrm>
          <a:off x="778094" y="3134632"/>
          <a:ext cx="1570187" cy="696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Model Evaluation </a:t>
          </a:r>
        </a:p>
      </dsp:txBody>
      <dsp:txXfrm>
        <a:off x="798484" y="3155022"/>
        <a:ext cx="1529407" cy="6553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91298-9865-4B55-8FD7-997F71ADA4C5}">
      <dsp:nvSpPr>
        <dsp:cNvPr id="0" name=""/>
        <dsp:cNvSpPr/>
      </dsp:nvSpPr>
      <dsp:spPr>
        <a:xfrm>
          <a:off x="778094" y="1871"/>
          <a:ext cx="1570187" cy="696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Data Preparation </a:t>
          </a:r>
        </a:p>
      </dsp:txBody>
      <dsp:txXfrm>
        <a:off x="798484" y="22261"/>
        <a:ext cx="1529407" cy="655389"/>
      </dsp:txXfrm>
    </dsp:sp>
    <dsp:sp modelId="{01AB9DDB-E556-4978-8D38-65DCD10DC14A}">
      <dsp:nvSpPr>
        <dsp:cNvPr id="0" name=""/>
        <dsp:cNvSpPr/>
      </dsp:nvSpPr>
      <dsp:spPr>
        <a:xfrm rot="5400000">
          <a:off x="1432656" y="715444"/>
          <a:ext cx="261063" cy="3132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300" kern="1200"/>
        </a:p>
      </dsp:txBody>
      <dsp:txXfrm rot="-5400000">
        <a:off x="1469205" y="741551"/>
        <a:ext cx="187966" cy="182744"/>
      </dsp:txXfrm>
    </dsp:sp>
    <dsp:sp modelId="{4024CC11-AA76-44F6-A84C-2457692F355F}">
      <dsp:nvSpPr>
        <dsp:cNvPr id="0" name=""/>
        <dsp:cNvSpPr/>
      </dsp:nvSpPr>
      <dsp:spPr>
        <a:xfrm>
          <a:off x="778094" y="1046125"/>
          <a:ext cx="1570187" cy="696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Data Splitting (Train/Test)</a:t>
          </a:r>
        </a:p>
      </dsp:txBody>
      <dsp:txXfrm>
        <a:off x="798484" y="1066515"/>
        <a:ext cx="1529407" cy="655389"/>
      </dsp:txXfrm>
    </dsp:sp>
    <dsp:sp modelId="{6B395E93-7E29-46F8-A926-B0DD0E573C13}">
      <dsp:nvSpPr>
        <dsp:cNvPr id="0" name=""/>
        <dsp:cNvSpPr/>
      </dsp:nvSpPr>
      <dsp:spPr>
        <a:xfrm rot="5400000">
          <a:off x="1432656" y="1759698"/>
          <a:ext cx="261063" cy="3132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300" kern="1200"/>
        </a:p>
      </dsp:txBody>
      <dsp:txXfrm rot="-5400000">
        <a:off x="1469205" y="1785805"/>
        <a:ext cx="187966" cy="182744"/>
      </dsp:txXfrm>
    </dsp:sp>
    <dsp:sp modelId="{16501DB5-C3B8-431A-82C8-6EF0E4834FDA}">
      <dsp:nvSpPr>
        <dsp:cNvPr id="0" name=""/>
        <dsp:cNvSpPr/>
      </dsp:nvSpPr>
      <dsp:spPr>
        <a:xfrm>
          <a:off x="778094" y="2090378"/>
          <a:ext cx="1570187" cy="696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Model Training</a:t>
          </a:r>
        </a:p>
      </dsp:txBody>
      <dsp:txXfrm>
        <a:off x="798484" y="2110768"/>
        <a:ext cx="1529407" cy="655389"/>
      </dsp:txXfrm>
    </dsp:sp>
    <dsp:sp modelId="{E501024C-3BC7-4D07-BE63-05F6C3364CA6}">
      <dsp:nvSpPr>
        <dsp:cNvPr id="0" name=""/>
        <dsp:cNvSpPr/>
      </dsp:nvSpPr>
      <dsp:spPr>
        <a:xfrm rot="5400000">
          <a:off x="1432656" y="2803952"/>
          <a:ext cx="261063" cy="3132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300" kern="1200"/>
        </a:p>
      </dsp:txBody>
      <dsp:txXfrm rot="-5400000">
        <a:off x="1469205" y="2830059"/>
        <a:ext cx="187966" cy="182744"/>
      </dsp:txXfrm>
    </dsp:sp>
    <dsp:sp modelId="{C3B56102-0117-4AC3-9210-80C2555A10E3}">
      <dsp:nvSpPr>
        <dsp:cNvPr id="0" name=""/>
        <dsp:cNvSpPr/>
      </dsp:nvSpPr>
      <dsp:spPr>
        <a:xfrm>
          <a:off x="778094" y="3134632"/>
          <a:ext cx="1570187" cy="696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Model Evaluation </a:t>
          </a:r>
        </a:p>
      </dsp:txBody>
      <dsp:txXfrm>
        <a:off x="798484" y="3155022"/>
        <a:ext cx="1529407" cy="6553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91298-9865-4B55-8FD7-997F71ADA4C5}">
      <dsp:nvSpPr>
        <dsp:cNvPr id="0" name=""/>
        <dsp:cNvSpPr/>
      </dsp:nvSpPr>
      <dsp:spPr>
        <a:xfrm>
          <a:off x="778094" y="1871"/>
          <a:ext cx="1570187" cy="696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Data Preparation </a:t>
          </a:r>
        </a:p>
      </dsp:txBody>
      <dsp:txXfrm>
        <a:off x="798484" y="22261"/>
        <a:ext cx="1529407" cy="655389"/>
      </dsp:txXfrm>
    </dsp:sp>
    <dsp:sp modelId="{01AB9DDB-E556-4978-8D38-65DCD10DC14A}">
      <dsp:nvSpPr>
        <dsp:cNvPr id="0" name=""/>
        <dsp:cNvSpPr/>
      </dsp:nvSpPr>
      <dsp:spPr>
        <a:xfrm rot="5400000">
          <a:off x="1432656" y="715444"/>
          <a:ext cx="261063" cy="3132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300" kern="1200"/>
        </a:p>
      </dsp:txBody>
      <dsp:txXfrm rot="-5400000">
        <a:off x="1469205" y="741551"/>
        <a:ext cx="187966" cy="182744"/>
      </dsp:txXfrm>
    </dsp:sp>
    <dsp:sp modelId="{4024CC11-AA76-44F6-A84C-2457692F355F}">
      <dsp:nvSpPr>
        <dsp:cNvPr id="0" name=""/>
        <dsp:cNvSpPr/>
      </dsp:nvSpPr>
      <dsp:spPr>
        <a:xfrm>
          <a:off x="778094" y="1046125"/>
          <a:ext cx="1570187" cy="696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Data Splitting (Train/Test)</a:t>
          </a:r>
        </a:p>
      </dsp:txBody>
      <dsp:txXfrm>
        <a:off x="798484" y="1066515"/>
        <a:ext cx="1529407" cy="655389"/>
      </dsp:txXfrm>
    </dsp:sp>
    <dsp:sp modelId="{6B395E93-7E29-46F8-A926-B0DD0E573C13}">
      <dsp:nvSpPr>
        <dsp:cNvPr id="0" name=""/>
        <dsp:cNvSpPr/>
      </dsp:nvSpPr>
      <dsp:spPr>
        <a:xfrm rot="5400000">
          <a:off x="1432656" y="1759698"/>
          <a:ext cx="261063" cy="3132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300" kern="1200"/>
        </a:p>
      </dsp:txBody>
      <dsp:txXfrm rot="-5400000">
        <a:off x="1469205" y="1785805"/>
        <a:ext cx="187966" cy="182744"/>
      </dsp:txXfrm>
    </dsp:sp>
    <dsp:sp modelId="{16501DB5-C3B8-431A-82C8-6EF0E4834FDA}">
      <dsp:nvSpPr>
        <dsp:cNvPr id="0" name=""/>
        <dsp:cNvSpPr/>
      </dsp:nvSpPr>
      <dsp:spPr>
        <a:xfrm>
          <a:off x="778094" y="2090378"/>
          <a:ext cx="1570187" cy="696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>
              <a:solidFill>
                <a:schemeClr val="tx1"/>
              </a:solidFill>
            </a:rPr>
            <a:t>Model Training</a:t>
          </a:r>
          <a:endParaRPr lang="en-SG" sz="1800" kern="1200" dirty="0">
            <a:solidFill>
              <a:schemeClr val="tx1"/>
            </a:solidFill>
          </a:endParaRPr>
        </a:p>
      </dsp:txBody>
      <dsp:txXfrm>
        <a:off x="798484" y="2110768"/>
        <a:ext cx="1529407" cy="655389"/>
      </dsp:txXfrm>
    </dsp:sp>
    <dsp:sp modelId="{E501024C-3BC7-4D07-BE63-05F6C3364CA6}">
      <dsp:nvSpPr>
        <dsp:cNvPr id="0" name=""/>
        <dsp:cNvSpPr/>
      </dsp:nvSpPr>
      <dsp:spPr>
        <a:xfrm rot="5400000">
          <a:off x="1432656" y="2803952"/>
          <a:ext cx="261063" cy="3132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300" kern="1200"/>
        </a:p>
      </dsp:txBody>
      <dsp:txXfrm rot="-5400000">
        <a:off x="1469205" y="2830059"/>
        <a:ext cx="187966" cy="182744"/>
      </dsp:txXfrm>
    </dsp:sp>
    <dsp:sp modelId="{C3B56102-0117-4AC3-9210-80C2555A10E3}">
      <dsp:nvSpPr>
        <dsp:cNvPr id="0" name=""/>
        <dsp:cNvSpPr/>
      </dsp:nvSpPr>
      <dsp:spPr>
        <a:xfrm>
          <a:off x="778094" y="3134632"/>
          <a:ext cx="1570187" cy="696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Model Evaluation </a:t>
          </a:r>
        </a:p>
      </dsp:txBody>
      <dsp:txXfrm>
        <a:off x="798484" y="3155022"/>
        <a:ext cx="1529407" cy="6553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91298-9865-4B55-8FD7-997F71ADA4C5}">
      <dsp:nvSpPr>
        <dsp:cNvPr id="0" name=""/>
        <dsp:cNvSpPr/>
      </dsp:nvSpPr>
      <dsp:spPr>
        <a:xfrm>
          <a:off x="778094" y="1871"/>
          <a:ext cx="1570187" cy="696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Data Preparation </a:t>
          </a:r>
        </a:p>
      </dsp:txBody>
      <dsp:txXfrm>
        <a:off x="798484" y="22261"/>
        <a:ext cx="1529407" cy="655389"/>
      </dsp:txXfrm>
    </dsp:sp>
    <dsp:sp modelId="{01AB9DDB-E556-4978-8D38-65DCD10DC14A}">
      <dsp:nvSpPr>
        <dsp:cNvPr id="0" name=""/>
        <dsp:cNvSpPr/>
      </dsp:nvSpPr>
      <dsp:spPr>
        <a:xfrm rot="5400000">
          <a:off x="1432656" y="715444"/>
          <a:ext cx="261063" cy="3132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300" kern="1200"/>
        </a:p>
      </dsp:txBody>
      <dsp:txXfrm rot="-5400000">
        <a:off x="1469205" y="741551"/>
        <a:ext cx="187966" cy="182744"/>
      </dsp:txXfrm>
    </dsp:sp>
    <dsp:sp modelId="{4024CC11-AA76-44F6-A84C-2457692F355F}">
      <dsp:nvSpPr>
        <dsp:cNvPr id="0" name=""/>
        <dsp:cNvSpPr/>
      </dsp:nvSpPr>
      <dsp:spPr>
        <a:xfrm>
          <a:off x="778094" y="1046125"/>
          <a:ext cx="1570187" cy="696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Data Splitting (Train/Test)</a:t>
          </a:r>
        </a:p>
      </dsp:txBody>
      <dsp:txXfrm>
        <a:off x="798484" y="1066515"/>
        <a:ext cx="1529407" cy="655389"/>
      </dsp:txXfrm>
    </dsp:sp>
    <dsp:sp modelId="{6B395E93-7E29-46F8-A926-B0DD0E573C13}">
      <dsp:nvSpPr>
        <dsp:cNvPr id="0" name=""/>
        <dsp:cNvSpPr/>
      </dsp:nvSpPr>
      <dsp:spPr>
        <a:xfrm rot="5400000">
          <a:off x="1432656" y="1759698"/>
          <a:ext cx="261063" cy="3132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300" kern="1200"/>
        </a:p>
      </dsp:txBody>
      <dsp:txXfrm rot="-5400000">
        <a:off x="1469205" y="1785805"/>
        <a:ext cx="187966" cy="182744"/>
      </dsp:txXfrm>
    </dsp:sp>
    <dsp:sp modelId="{16501DB5-C3B8-431A-82C8-6EF0E4834FDA}">
      <dsp:nvSpPr>
        <dsp:cNvPr id="0" name=""/>
        <dsp:cNvSpPr/>
      </dsp:nvSpPr>
      <dsp:spPr>
        <a:xfrm>
          <a:off x="778094" y="2090378"/>
          <a:ext cx="1570187" cy="696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>
              <a:solidFill>
                <a:schemeClr val="tx1"/>
              </a:solidFill>
            </a:rPr>
            <a:t>Model Training</a:t>
          </a:r>
          <a:endParaRPr lang="en-SG" sz="1800" kern="1200" dirty="0">
            <a:solidFill>
              <a:schemeClr val="tx1"/>
            </a:solidFill>
          </a:endParaRPr>
        </a:p>
      </dsp:txBody>
      <dsp:txXfrm>
        <a:off x="798484" y="2110768"/>
        <a:ext cx="1529407" cy="655389"/>
      </dsp:txXfrm>
    </dsp:sp>
    <dsp:sp modelId="{E501024C-3BC7-4D07-BE63-05F6C3364CA6}">
      <dsp:nvSpPr>
        <dsp:cNvPr id="0" name=""/>
        <dsp:cNvSpPr/>
      </dsp:nvSpPr>
      <dsp:spPr>
        <a:xfrm rot="5400000">
          <a:off x="1432656" y="2803952"/>
          <a:ext cx="261063" cy="3132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300" kern="1200"/>
        </a:p>
      </dsp:txBody>
      <dsp:txXfrm rot="-5400000">
        <a:off x="1469205" y="2830059"/>
        <a:ext cx="187966" cy="182744"/>
      </dsp:txXfrm>
    </dsp:sp>
    <dsp:sp modelId="{C3B56102-0117-4AC3-9210-80C2555A10E3}">
      <dsp:nvSpPr>
        <dsp:cNvPr id="0" name=""/>
        <dsp:cNvSpPr/>
      </dsp:nvSpPr>
      <dsp:spPr>
        <a:xfrm>
          <a:off x="778094" y="3134632"/>
          <a:ext cx="1570187" cy="696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Model Evaluation </a:t>
          </a:r>
        </a:p>
      </dsp:txBody>
      <dsp:txXfrm>
        <a:off x="798484" y="3155022"/>
        <a:ext cx="1529407" cy="6553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91298-9865-4B55-8FD7-997F71ADA4C5}">
      <dsp:nvSpPr>
        <dsp:cNvPr id="0" name=""/>
        <dsp:cNvSpPr/>
      </dsp:nvSpPr>
      <dsp:spPr>
        <a:xfrm>
          <a:off x="860947" y="1813"/>
          <a:ext cx="1562195" cy="6746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Data Preparation </a:t>
          </a:r>
        </a:p>
      </dsp:txBody>
      <dsp:txXfrm>
        <a:off x="880706" y="21572"/>
        <a:ext cx="1522677" cy="635114"/>
      </dsp:txXfrm>
    </dsp:sp>
    <dsp:sp modelId="{01AB9DDB-E556-4978-8D38-65DCD10DC14A}">
      <dsp:nvSpPr>
        <dsp:cNvPr id="0" name=""/>
        <dsp:cNvSpPr/>
      </dsp:nvSpPr>
      <dsp:spPr>
        <a:xfrm rot="5400000">
          <a:off x="1515551" y="693311"/>
          <a:ext cx="252987" cy="3035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300" kern="1200"/>
        </a:p>
      </dsp:txBody>
      <dsp:txXfrm rot="-5400000">
        <a:off x="1550970" y="718609"/>
        <a:ext cx="182150" cy="177091"/>
      </dsp:txXfrm>
    </dsp:sp>
    <dsp:sp modelId="{4024CC11-AA76-44F6-A84C-2457692F355F}">
      <dsp:nvSpPr>
        <dsp:cNvPr id="0" name=""/>
        <dsp:cNvSpPr/>
      </dsp:nvSpPr>
      <dsp:spPr>
        <a:xfrm>
          <a:off x="860947" y="1013762"/>
          <a:ext cx="1562195" cy="6746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Data Splitting (Train/Test)</a:t>
          </a:r>
        </a:p>
      </dsp:txBody>
      <dsp:txXfrm>
        <a:off x="880706" y="1033521"/>
        <a:ext cx="1522677" cy="635114"/>
      </dsp:txXfrm>
    </dsp:sp>
    <dsp:sp modelId="{6B395E93-7E29-46F8-A926-B0DD0E573C13}">
      <dsp:nvSpPr>
        <dsp:cNvPr id="0" name=""/>
        <dsp:cNvSpPr/>
      </dsp:nvSpPr>
      <dsp:spPr>
        <a:xfrm rot="5400000">
          <a:off x="1515551" y="1705260"/>
          <a:ext cx="252987" cy="3035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300" kern="1200"/>
        </a:p>
      </dsp:txBody>
      <dsp:txXfrm rot="-5400000">
        <a:off x="1550970" y="1730558"/>
        <a:ext cx="182150" cy="177091"/>
      </dsp:txXfrm>
    </dsp:sp>
    <dsp:sp modelId="{16501DB5-C3B8-431A-82C8-6EF0E4834FDA}">
      <dsp:nvSpPr>
        <dsp:cNvPr id="0" name=""/>
        <dsp:cNvSpPr/>
      </dsp:nvSpPr>
      <dsp:spPr>
        <a:xfrm>
          <a:off x="860947" y="2025711"/>
          <a:ext cx="1562195" cy="6746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bg1"/>
              </a:solidFill>
            </a:rPr>
            <a:t>Model Training</a:t>
          </a:r>
        </a:p>
      </dsp:txBody>
      <dsp:txXfrm>
        <a:off x="880706" y="2045470"/>
        <a:ext cx="1522677" cy="635114"/>
      </dsp:txXfrm>
    </dsp:sp>
    <dsp:sp modelId="{E501024C-3BC7-4D07-BE63-05F6C3364CA6}">
      <dsp:nvSpPr>
        <dsp:cNvPr id="0" name=""/>
        <dsp:cNvSpPr/>
      </dsp:nvSpPr>
      <dsp:spPr>
        <a:xfrm rot="5400000">
          <a:off x="1515551" y="2717209"/>
          <a:ext cx="252987" cy="3035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300" kern="1200"/>
        </a:p>
      </dsp:txBody>
      <dsp:txXfrm rot="-5400000">
        <a:off x="1550970" y="2742507"/>
        <a:ext cx="182150" cy="177091"/>
      </dsp:txXfrm>
    </dsp:sp>
    <dsp:sp modelId="{C3B56102-0117-4AC3-9210-80C2555A10E3}">
      <dsp:nvSpPr>
        <dsp:cNvPr id="0" name=""/>
        <dsp:cNvSpPr/>
      </dsp:nvSpPr>
      <dsp:spPr>
        <a:xfrm>
          <a:off x="860947" y="3037659"/>
          <a:ext cx="1562195" cy="6746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Model Evaluation </a:t>
          </a:r>
        </a:p>
      </dsp:txBody>
      <dsp:txXfrm>
        <a:off x="880706" y="3057418"/>
        <a:ext cx="1522677" cy="63511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91298-9865-4B55-8FD7-997F71ADA4C5}">
      <dsp:nvSpPr>
        <dsp:cNvPr id="0" name=""/>
        <dsp:cNvSpPr/>
      </dsp:nvSpPr>
      <dsp:spPr>
        <a:xfrm>
          <a:off x="860947" y="1813"/>
          <a:ext cx="1562195" cy="6746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Data Preparation </a:t>
          </a:r>
        </a:p>
      </dsp:txBody>
      <dsp:txXfrm>
        <a:off x="880706" y="21572"/>
        <a:ext cx="1522677" cy="635114"/>
      </dsp:txXfrm>
    </dsp:sp>
    <dsp:sp modelId="{01AB9DDB-E556-4978-8D38-65DCD10DC14A}">
      <dsp:nvSpPr>
        <dsp:cNvPr id="0" name=""/>
        <dsp:cNvSpPr/>
      </dsp:nvSpPr>
      <dsp:spPr>
        <a:xfrm rot="5400000">
          <a:off x="1515551" y="693311"/>
          <a:ext cx="252987" cy="3035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300" kern="1200"/>
        </a:p>
      </dsp:txBody>
      <dsp:txXfrm rot="-5400000">
        <a:off x="1550970" y="718609"/>
        <a:ext cx="182150" cy="177091"/>
      </dsp:txXfrm>
    </dsp:sp>
    <dsp:sp modelId="{4024CC11-AA76-44F6-A84C-2457692F355F}">
      <dsp:nvSpPr>
        <dsp:cNvPr id="0" name=""/>
        <dsp:cNvSpPr/>
      </dsp:nvSpPr>
      <dsp:spPr>
        <a:xfrm>
          <a:off x="860947" y="1013762"/>
          <a:ext cx="1562195" cy="6746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Data Splitting (Train/Test)</a:t>
          </a:r>
        </a:p>
      </dsp:txBody>
      <dsp:txXfrm>
        <a:off x="880706" y="1033521"/>
        <a:ext cx="1522677" cy="635114"/>
      </dsp:txXfrm>
    </dsp:sp>
    <dsp:sp modelId="{6B395E93-7E29-46F8-A926-B0DD0E573C13}">
      <dsp:nvSpPr>
        <dsp:cNvPr id="0" name=""/>
        <dsp:cNvSpPr/>
      </dsp:nvSpPr>
      <dsp:spPr>
        <a:xfrm rot="5400000">
          <a:off x="1515551" y="1705260"/>
          <a:ext cx="252987" cy="3035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300" kern="1200"/>
        </a:p>
      </dsp:txBody>
      <dsp:txXfrm rot="-5400000">
        <a:off x="1550970" y="1730558"/>
        <a:ext cx="182150" cy="177091"/>
      </dsp:txXfrm>
    </dsp:sp>
    <dsp:sp modelId="{16501DB5-C3B8-431A-82C8-6EF0E4834FDA}">
      <dsp:nvSpPr>
        <dsp:cNvPr id="0" name=""/>
        <dsp:cNvSpPr/>
      </dsp:nvSpPr>
      <dsp:spPr>
        <a:xfrm>
          <a:off x="860947" y="2025711"/>
          <a:ext cx="1562195" cy="6746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bg1"/>
              </a:solidFill>
            </a:rPr>
            <a:t>Model Training</a:t>
          </a:r>
        </a:p>
      </dsp:txBody>
      <dsp:txXfrm>
        <a:off x="880706" y="2045470"/>
        <a:ext cx="1522677" cy="635114"/>
      </dsp:txXfrm>
    </dsp:sp>
    <dsp:sp modelId="{E501024C-3BC7-4D07-BE63-05F6C3364CA6}">
      <dsp:nvSpPr>
        <dsp:cNvPr id="0" name=""/>
        <dsp:cNvSpPr/>
      </dsp:nvSpPr>
      <dsp:spPr>
        <a:xfrm rot="5400000">
          <a:off x="1515551" y="2717209"/>
          <a:ext cx="252987" cy="3035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300" kern="1200"/>
        </a:p>
      </dsp:txBody>
      <dsp:txXfrm rot="-5400000">
        <a:off x="1550970" y="2742507"/>
        <a:ext cx="182150" cy="177091"/>
      </dsp:txXfrm>
    </dsp:sp>
    <dsp:sp modelId="{C3B56102-0117-4AC3-9210-80C2555A10E3}">
      <dsp:nvSpPr>
        <dsp:cNvPr id="0" name=""/>
        <dsp:cNvSpPr/>
      </dsp:nvSpPr>
      <dsp:spPr>
        <a:xfrm>
          <a:off x="860947" y="3037659"/>
          <a:ext cx="1562195" cy="6746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Model Evaluation </a:t>
          </a:r>
        </a:p>
      </dsp:txBody>
      <dsp:txXfrm>
        <a:off x="880706" y="3057418"/>
        <a:ext cx="1522677" cy="63511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91298-9865-4B55-8FD7-997F71ADA4C5}">
      <dsp:nvSpPr>
        <dsp:cNvPr id="0" name=""/>
        <dsp:cNvSpPr/>
      </dsp:nvSpPr>
      <dsp:spPr>
        <a:xfrm>
          <a:off x="834200" y="1737"/>
          <a:ext cx="1457975" cy="646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Data Preparation </a:t>
          </a:r>
        </a:p>
      </dsp:txBody>
      <dsp:txXfrm>
        <a:off x="853133" y="20670"/>
        <a:ext cx="1420109" cy="608551"/>
      </dsp:txXfrm>
    </dsp:sp>
    <dsp:sp modelId="{01AB9DDB-E556-4978-8D38-65DCD10DC14A}">
      <dsp:nvSpPr>
        <dsp:cNvPr id="0" name=""/>
        <dsp:cNvSpPr/>
      </dsp:nvSpPr>
      <dsp:spPr>
        <a:xfrm rot="5400000">
          <a:off x="1441985" y="664315"/>
          <a:ext cx="242406" cy="2908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200" kern="1200"/>
        </a:p>
      </dsp:txBody>
      <dsp:txXfrm rot="-5400000">
        <a:off x="1475922" y="688555"/>
        <a:ext cx="174533" cy="169684"/>
      </dsp:txXfrm>
    </dsp:sp>
    <dsp:sp modelId="{4024CC11-AA76-44F6-A84C-2457692F355F}">
      <dsp:nvSpPr>
        <dsp:cNvPr id="0" name=""/>
        <dsp:cNvSpPr/>
      </dsp:nvSpPr>
      <dsp:spPr>
        <a:xfrm>
          <a:off x="834200" y="971364"/>
          <a:ext cx="1457975" cy="646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Data Splitting (Train/Test)</a:t>
          </a:r>
        </a:p>
      </dsp:txBody>
      <dsp:txXfrm>
        <a:off x="853133" y="990297"/>
        <a:ext cx="1420109" cy="608551"/>
      </dsp:txXfrm>
    </dsp:sp>
    <dsp:sp modelId="{6B395E93-7E29-46F8-A926-B0DD0E573C13}">
      <dsp:nvSpPr>
        <dsp:cNvPr id="0" name=""/>
        <dsp:cNvSpPr/>
      </dsp:nvSpPr>
      <dsp:spPr>
        <a:xfrm rot="5400000">
          <a:off x="1441985" y="1633942"/>
          <a:ext cx="242406" cy="2908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200" kern="1200"/>
        </a:p>
      </dsp:txBody>
      <dsp:txXfrm rot="-5400000">
        <a:off x="1475922" y="1658182"/>
        <a:ext cx="174533" cy="169684"/>
      </dsp:txXfrm>
    </dsp:sp>
    <dsp:sp modelId="{16501DB5-C3B8-431A-82C8-6EF0E4834FDA}">
      <dsp:nvSpPr>
        <dsp:cNvPr id="0" name=""/>
        <dsp:cNvSpPr/>
      </dsp:nvSpPr>
      <dsp:spPr>
        <a:xfrm>
          <a:off x="834200" y="1940990"/>
          <a:ext cx="1457975" cy="646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Model Training</a:t>
          </a:r>
        </a:p>
      </dsp:txBody>
      <dsp:txXfrm>
        <a:off x="853133" y="1959923"/>
        <a:ext cx="1420109" cy="608551"/>
      </dsp:txXfrm>
    </dsp:sp>
    <dsp:sp modelId="{E501024C-3BC7-4D07-BE63-05F6C3364CA6}">
      <dsp:nvSpPr>
        <dsp:cNvPr id="0" name=""/>
        <dsp:cNvSpPr/>
      </dsp:nvSpPr>
      <dsp:spPr>
        <a:xfrm rot="5400000">
          <a:off x="1441985" y="2603569"/>
          <a:ext cx="242406" cy="2908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200" kern="1200"/>
        </a:p>
      </dsp:txBody>
      <dsp:txXfrm rot="-5400000">
        <a:off x="1475922" y="2627809"/>
        <a:ext cx="174533" cy="169684"/>
      </dsp:txXfrm>
    </dsp:sp>
    <dsp:sp modelId="{C3B56102-0117-4AC3-9210-80C2555A10E3}">
      <dsp:nvSpPr>
        <dsp:cNvPr id="0" name=""/>
        <dsp:cNvSpPr/>
      </dsp:nvSpPr>
      <dsp:spPr>
        <a:xfrm>
          <a:off x="834200" y="2910617"/>
          <a:ext cx="1457975" cy="646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Model Evaluation </a:t>
          </a:r>
        </a:p>
      </dsp:txBody>
      <dsp:txXfrm>
        <a:off x="853133" y="2929550"/>
        <a:ext cx="1420109" cy="60855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91298-9865-4B55-8FD7-997F71ADA4C5}">
      <dsp:nvSpPr>
        <dsp:cNvPr id="0" name=""/>
        <dsp:cNvSpPr/>
      </dsp:nvSpPr>
      <dsp:spPr>
        <a:xfrm>
          <a:off x="834200" y="1737"/>
          <a:ext cx="1457975" cy="646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Data Preparation </a:t>
          </a:r>
        </a:p>
      </dsp:txBody>
      <dsp:txXfrm>
        <a:off x="853133" y="20670"/>
        <a:ext cx="1420109" cy="608551"/>
      </dsp:txXfrm>
    </dsp:sp>
    <dsp:sp modelId="{01AB9DDB-E556-4978-8D38-65DCD10DC14A}">
      <dsp:nvSpPr>
        <dsp:cNvPr id="0" name=""/>
        <dsp:cNvSpPr/>
      </dsp:nvSpPr>
      <dsp:spPr>
        <a:xfrm rot="5400000">
          <a:off x="1441985" y="664315"/>
          <a:ext cx="242406" cy="2908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200" kern="1200"/>
        </a:p>
      </dsp:txBody>
      <dsp:txXfrm rot="-5400000">
        <a:off x="1475922" y="688555"/>
        <a:ext cx="174533" cy="169684"/>
      </dsp:txXfrm>
    </dsp:sp>
    <dsp:sp modelId="{4024CC11-AA76-44F6-A84C-2457692F355F}">
      <dsp:nvSpPr>
        <dsp:cNvPr id="0" name=""/>
        <dsp:cNvSpPr/>
      </dsp:nvSpPr>
      <dsp:spPr>
        <a:xfrm>
          <a:off x="834200" y="971364"/>
          <a:ext cx="1457975" cy="646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Data Splitting (Train/Test)</a:t>
          </a:r>
        </a:p>
      </dsp:txBody>
      <dsp:txXfrm>
        <a:off x="853133" y="990297"/>
        <a:ext cx="1420109" cy="608551"/>
      </dsp:txXfrm>
    </dsp:sp>
    <dsp:sp modelId="{6B395E93-7E29-46F8-A926-B0DD0E573C13}">
      <dsp:nvSpPr>
        <dsp:cNvPr id="0" name=""/>
        <dsp:cNvSpPr/>
      </dsp:nvSpPr>
      <dsp:spPr>
        <a:xfrm rot="5400000">
          <a:off x="1441985" y="1633942"/>
          <a:ext cx="242406" cy="2908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200" kern="1200"/>
        </a:p>
      </dsp:txBody>
      <dsp:txXfrm rot="-5400000">
        <a:off x="1475922" y="1658182"/>
        <a:ext cx="174533" cy="169684"/>
      </dsp:txXfrm>
    </dsp:sp>
    <dsp:sp modelId="{16501DB5-C3B8-431A-82C8-6EF0E4834FDA}">
      <dsp:nvSpPr>
        <dsp:cNvPr id="0" name=""/>
        <dsp:cNvSpPr/>
      </dsp:nvSpPr>
      <dsp:spPr>
        <a:xfrm>
          <a:off x="834200" y="1940990"/>
          <a:ext cx="1457975" cy="646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Model Training</a:t>
          </a:r>
        </a:p>
      </dsp:txBody>
      <dsp:txXfrm>
        <a:off x="853133" y="1959923"/>
        <a:ext cx="1420109" cy="608551"/>
      </dsp:txXfrm>
    </dsp:sp>
    <dsp:sp modelId="{E501024C-3BC7-4D07-BE63-05F6C3364CA6}">
      <dsp:nvSpPr>
        <dsp:cNvPr id="0" name=""/>
        <dsp:cNvSpPr/>
      </dsp:nvSpPr>
      <dsp:spPr>
        <a:xfrm rot="5400000">
          <a:off x="1441985" y="2603569"/>
          <a:ext cx="242406" cy="2908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200" kern="1200"/>
        </a:p>
      </dsp:txBody>
      <dsp:txXfrm rot="-5400000">
        <a:off x="1475922" y="2627809"/>
        <a:ext cx="174533" cy="169684"/>
      </dsp:txXfrm>
    </dsp:sp>
    <dsp:sp modelId="{C3B56102-0117-4AC3-9210-80C2555A10E3}">
      <dsp:nvSpPr>
        <dsp:cNvPr id="0" name=""/>
        <dsp:cNvSpPr/>
      </dsp:nvSpPr>
      <dsp:spPr>
        <a:xfrm>
          <a:off x="834200" y="2910617"/>
          <a:ext cx="1457975" cy="646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Model Evaluation </a:t>
          </a:r>
        </a:p>
      </dsp:txBody>
      <dsp:txXfrm>
        <a:off x="853133" y="2929550"/>
        <a:ext cx="1420109" cy="6085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96490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fontAlgn="base">
              <a:buNone/>
            </a:pP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27331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fontAlgn="base">
              <a:buNone/>
            </a:pP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8671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fontAlgn="base">
              <a:buNone/>
            </a:pP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38314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fontAlgn="base">
              <a:buNone/>
            </a:pP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9605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fontAlgn="base">
              <a:buNone/>
            </a:pP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3372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fontAlgn="base">
              <a:buNone/>
            </a:pP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3040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fontAlgn="base">
              <a:buNone/>
            </a:pP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9807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14960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40607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02111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88219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24836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24286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76479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860614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28114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43321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921002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931737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503397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fontAlgn="base">
              <a:buNone/>
            </a:pP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3847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907243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fontAlgn="base">
              <a:buNone/>
            </a:pP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90119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608678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849798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527410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645375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85667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04947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fontAlgn="base">
              <a:buNone/>
            </a:pP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14104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fontAlgn="base">
              <a:buNone/>
            </a:pP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11900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fontAlgn="base">
              <a:buNone/>
            </a:pP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2794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fontAlgn="base">
              <a:buNone/>
            </a:pP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4955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fontAlgn="base">
              <a:buNone/>
            </a:pP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3073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A50BC1-E3DF-4310-8842-246741FE7F5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13F47A-4702-40E1-BF06-B5B0C75D351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8DC6E-F194-49D2-A287-74066EDA67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7117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37DC8-A33A-4A09-B5A0-78F8B92004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48B20-218A-4690-ACF0-1843DAE856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5E3BF-6507-4327-8CE7-A2D5AD39C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EA8-79DD-400C-8081-26958518A088}" type="datetime1">
              <a:rPr lang="en-SG" smtClean="0"/>
              <a:t>20/6/2023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44D02-B9E5-4B06-B70B-94ED86296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4E512-7817-4E04-BB84-05016AE28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288A-6BAD-4BD4-8533-E823FC31D5E9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9893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9" r:id="rId2"/>
    <p:sldLayoutId id="2147483672" r:id="rId3"/>
    <p:sldLayoutId id="214748367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deeplearning/ug/multilabel-image-classification-using-deep-learning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54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11" Type="http://schemas.openxmlformats.org/officeDocument/2006/relationships/image" Target="../media/image56.png"/><Relationship Id="rId10" Type="http://schemas.openxmlformats.org/officeDocument/2006/relationships/image" Target="../media/image55.png"/><Relationship Id="rId4" Type="http://schemas.openxmlformats.org/officeDocument/2006/relationships/image" Target="../media/image28.png"/><Relationship Id="rId9" Type="http://schemas.openxmlformats.org/officeDocument/2006/relationships/image" Target="../media/image17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56.png"/><Relationship Id="rId10" Type="http://schemas.openxmlformats.org/officeDocument/2006/relationships/image" Target="../media/image29.png"/><Relationship Id="rId4" Type="http://schemas.openxmlformats.org/officeDocument/2006/relationships/image" Target="../media/image58.png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35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37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39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0.xml"/><Relationship Id="rId11" Type="http://schemas.openxmlformats.org/officeDocument/2006/relationships/image" Target="../media/image180.png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modules/generated/sklearn.linear_model.LinearRegression.html" TargetMode="External"/><Relationship Id="rId3" Type="http://schemas.openxmlformats.org/officeDocument/2006/relationships/image" Target="../media/image43.png"/><Relationship Id="rId7" Type="http://schemas.openxmlformats.org/officeDocument/2006/relationships/hyperlink" Target="https://machinelearningmastery.com/save-load-machine-learning-models-python-scikit-learn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owardsdatascience.com/machine-learning-classifiers-a5cc4e1b0623" TargetMode="External"/><Relationship Id="rId5" Type="http://schemas.openxmlformats.org/officeDocument/2006/relationships/hyperlink" Target="https://machinelearningmastery.com/types-of-classification-in-machine-learning/" TargetMode="External"/><Relationship Id="rId4" Type="http://schemas.openxmlformats.org/officeDocument/2006/relationships/hyperlink" Target="https://machinelearningmastery.com/machine-learning-in-python-step-by-step/" TargetMode="External"/><Relationship Id="rId9" Type="http://schemas.openxmlformats.org/officeDocument/2006/relationships/hyperlink" Target="https://colab.research.google.com/github/csmastersUH/data_analysis_with_python_2020/blob/master/linear_regression.ipyn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95D44305-7B39-452E-A1A3-B4B624446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737" y="1582085"/>
            <a:ext cx="661945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sz="3300" b="1" dirty="0">
                <a:latin typeface="Arial" panose="020B0604020202020204" pitchFamily="34" charset="0"/>
                <a:cs typeface="Arial" panose="020B0604020202020204" pitchFamily="34" charset="0"/>
              </a:rPr>
              <a:t>AI Workshop </a:t>
            </a:r>
          </a:p>
          <a:p>
            <a:pPr algn="ctr"/>
            <a:endParaRPr lang="en-US" sz="3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Faculty of Computer Science and Information Technology</a:t>
            </a:r>
            <a:endParaRPr lang="en-US" sz="3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29A46-BFBD-4039-8C8A-15CE64A0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288A-6BAD-4BD4-8533-E823FC31D5E9}" type="slidenum">
              <a:rPr lang="en-SG" smtClean="0"/>
              <a:pPr/>
              <a:t>1</a:t>
            </a:fld>
            <a:endParaRPr lang="en-S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79B195-2DDF-8D38-F345-F7F884201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8"/>
            <a:ext cx="1748056" cy="96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5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71"/>
    </mc:Choice>
    <mc:Fallback xmlns="">
      <p:transition spd="slow" advTm="1577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69ED35-5725-476E-BAA8-F99BF65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288A-6BAD-4BD4-8533-E823FC31D5E9}" type="slidenum">
              <a:rPr lang="en-SG" smtClean="0">
                <a:latin typeface="+mj-lt"/>
              </a:rPr>
              <a:t>10</a:t>
            </a:fld>
            <a:endParaRPr lang="en-SG">
              <a:latin typeface="+mj-lt"/>
            </a:endParaRPr>
          </a:p>
        </p:txBody>
      </p:sp>
      <p:sp>
        <p:nvSpPr>
          <p:cNvPr id="59" name="Google Shape;147;p27">
            <a:extLst>
              <a:ext uri="{FF2B5EF4-FFF2-40B4-BE49-F238E27FC236}">
                <a16:creationId xmlns:a16="http://schemas.microsoft.com/office/drawing/2014/main" id="{F5DD685E-EE0A-4B69-913A-51915196DD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8" y="1796250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-SG" b="1" dirty="0">
                <a:solidFill>
                  <a:schemeClr val="tx1"/>
                </a:solidFill>
                <a:latin typeface="+mj-lt"/>
              </a:rPr>
              <a:t>How do we learn? 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9026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69ED35-5725-476E-BAA8-F99BF65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288A-6BAD-4BD4-8533-E823FC31D5E9}" type="slidenum">
              <a:rPr lang="en-SG" smtClean="0">
                <a:latin typeface="+mj-lt"/>
              </a:rPr>
              <a:t>11</a:t>
            </a:fld>
            <a:endParaRPr lang="en-SG">
              <a:latin typeface="+mj-lt"/>
            </a:endParaRPr>
          </a:p>
        </p:txBody>
      </p:sp>
      <p:sp>
        <p:nvSpPr>
          <p:cNvPr id="59" name="Google Shape;147;p27">
            <a:extLst>
              <a:ext uri="{FF2B5EF4-FFF2-40B4-BE49-F238E27FC236}">
                <a16:creationId xmlns:a16="http://schemas.microsoft.com/office/drawing/2014/main" id="{F5DD685E-EE0A-4B69-913A-51915196DD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-SG" b="1" dirty="0">
                <a:solidFill>
                  <a:schemeClr val="tx1"/>
                </a:solidFill>
                <a:latin typeface="+mj-lt"/>
              </a:rPr>
              <a:t>How do we learn? 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Graphic 4" descr="Head with gears with solid fill">
            <a:extLst>
              <a:ext uri="{FF2B5EF4-FFF2-40B4-BE49-F238E27FC236}">
                <a16:creationId xmlns:a16="http://schemas.microsoft.com/office/drawing/2014/main" id="{580C6545-64E7-4AAA-BA36-26B7CD50D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0896" y="1229540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63AAD6-514F-4894-A8E3-4827F0255964}"/>
              </a:ext>
            </a:extLst>
          </p:cNvPr>
          <p:cNvSpPr txBox="1"/>
          <p:nvPr/>
        </p:nvSpPr>
        <p:spPr>
          <a:xfrm>
            <a:off x="2233553" y="1532851"/>
            <a:ext cx="187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Input</a:t>
            </a:r>
          </a:p>
          <a:p>
            <a:r>
              <a:rPr lang="en-SG" dirty="0"/>
              <a:t>- Experience /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8F2E74-E682-4CF9-B677-1D6AC90B8B1E}"/>
              </a:ext>
            </a:extLst>
          </p:cNvPr>
          <p:cNvSpPr txBox="1"/>
          <p:nvPr/>
        </p:nvSpPr>
        <p:spPr>
          <a:xfrm>
            <a:off x="6356145" y="1532851"/>
            <a:ext cx="2435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Output</a:t>
            </a:r>
          </a:p>
          <a:p>
            <a:r>
              <a:rPr lang="en-SG" dirty="0"/>
              <a:t>- Task (Recognize </a:t>
            </a:r>
            <a:r>
              <a:rPr lang="en-SG" dirty="0" err="1"/>
              <a:t>color</a:t>
            </a:r>
            <a:r>
              <a:rPr lang="en-SG" dirty="0"/>
              <a:t>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9CE4996-0942-49DB-92B6-1F768EE5F04C}"/>
              </a:ext>
            </a:extLst>
          </p:cNvPr>
          <p:cNvSpPr/>
          <p:nvPr/>
        </p:nvSpPr>
        <p:spPr>
          <a:xfrm>
            <a:off x="3992814" y="1532851"/>
            <a:ext cx="326571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75EBCD7-ED81-4078-8D30-94B983D8E8DF}"/>
              </a:ext>
            </a:extLst>
          </p:cNvPr>
          <p:cNvSpPr/>
          <p:nvPr/>
        </p:nvSpPr>
        <p:spPr>
          <a:xfrm>
            <a:off x="5836129" y="1532851"/>
            <a:ext cx="326571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116FD9-13D1-A32C-06F3-F8C2B0CA0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324" y="2143940"/>
            <a:ext cx="2057400" cy="11559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907D05-D935-3C97-9B5F-5EF321C1E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4698" y="2389958"/>
            <a:ext cx="1438274" cy="8090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BDE757D-477D-94AD-7A91-94C25C11E5F8}"/>
              </a:ext>
            </a:extLst>
          </p:cNvPr>
          <p:cNvSpPr txBox="1"/>
          <p:nvPr/>
        </p:nvSpPr>
        <p:spPr>
          <a:xfrm>
            <a:off x="354355" y="1532851"/>
            <a:ext cx="1578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rgbClr val="0070C0"/>
                </a:solidFill>
              </a:rPr>
              <a:t>Learning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39651-ECDF-2A44-35A3-7306173452BB}"/>
              </a:ext>
            </a:extLst>
          </p:cNvPr>
          <p:cNvSpPr txBox="1"/>
          <p:nvPr/>
        </p:nvSpPr>
        <p:spPr>
          <a:xfrm>
            <a:off x="191069" y="3879651"/>
            <a:ext cx="5808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rgbClr val="0070C0"/>
                </a:solidFill>
              </a:rPr>
              <a:t> Test their performance – Quiz / Exam</a:t>
            </a:r>
          </a:p>
        </p:txBody>
      </p:sp>
    </p:spTree>
    <p:extLst>
      <p:ext uri="{BB962C8B-B14F-4D97-AF65-F5344CB8AC3E}">
        <p14:creationId xmlns:p14="http://schemas.microsoft.com/office/powerpoint/2010/main" val="355853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69ED35-5725-476E-BAA8-F99BF65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288A-6BAD-4BD4-8533-E823FC31D5E9}" type="slidenum">
              <a:rPr lang="en-SG" smtClean="0">
                <a:latin typeface="+mj-lt"/>
              </a:rPr>
              <a:t>12</a:t>
            </a:fld>
            <a:endParaRPr lang="en-SG">
              <a:latin typeface="+mj-lt"/>
            </a:endParaRPr>
          </a:p>
        </p:txBody>
      </p:sp>
      <p:sp>
        <p:nvSpPr>
          <p:cNvPr id="59" name="Google Shape;147;p27">
            <a:extLst>
              <a:ext uri="{FF2B5EF4-FFF2-40B4-BE49-F238E27FC236}">
                <a16:creationId xmlns:a16="http://schemas.microsoft.com/office/drawing/2014/main" id="{F5DD685E-EE0A-4B69-913A-51915196DD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-SG" b="1" dirty="0">
                <a:solidFill>
                  <a:schemeClr val="tx1"/>
                </a:solidFill>
                <a:latin typeface="+mj-lt"/>
              </a:rPr>
              <a:t>How we train machine to learn? 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63AAD6-514F-4894-A8E3-4827F0255964}"/>
              </a:ext>
            </a:extLst>
          </p:cNvPr>
          <p:cNvSpPr txBox="1"/>
          <p:nvPr/>
        </p:nvSpPr>
        <p:spPr>
          <a:xfrm>
            <a:off x="2233553" y="1532851"/>
            <a:ext cx="187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Input</a:t>
            </a:r>
          </a:p>
          <a:p>
            <a:r>
              <a:rPr lang="en-SG" dirty="0"/>
              <a:t>- Experience /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8F2E74-E682-4CF9-B677-1D6AC90B8B1E}"/>
              </a:ext>
            </a:extLst>
          </p:cNvPr>
          <p:cNvSpPr txBox="1"/>
          <p:nvPr/>
        </p:nvSpPr>
        <p:spPr>
          <a:xfrm>
            <a:off x="6356145" y="1532851"/>
            <a:ext cx="2435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Output</a:t>
            </a:r>
          </a:p>
          <a:p>
            <a:r>
              <a:rPr lang="en-SG" dirty="0"/>
              <a:t>- Task (Recognize </a:t>
            </a:r>
            <a:r>
              <a:rPr lang="en-SG" dirty="0" err="1"/>
              <a:t>color</a:t>
            </a:r>
            <a:r>
              <a:rPr lang="en-SG" dirty="0"/>
              <a:t>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9CE4996-0942-49DB-92B6-1F768EE5F04C}"/>
              </a:ext>
            </a:extLst>
          </p:cNvPr>
          <p:cNvSpPr/>
          <p:nvPr/>
        </p:nvSpPr>
        <p:spPr>
          <a:xfrm>
            <a:off x="3992814" y="1532851"/>
            <a:ext cx="326571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75EBCD7-ED81-4078-8D30-94B983D8E8DF}"/>
              </a:ext>
            </a:extLst>
          </p:cNvPr>
          <p:cNvSpPr/>
          <p:nvPr/>
        </p:nvSpPr>
        <p:spPr>
          <a:xfrm>
            <a:off x="5836129" y="1532851"/>
            <a:ext cx="326571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116FD9-13D1-A32C-06F3-F8C2B0CA0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353" y="2143940"/>
            <a:ext cx="2057400" cy="11559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907D05-D935-3C97-9B5F-5EF321C1E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698" y="2389958"/>
            <a:ext cx="1438274" cy="8090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BDE757D-477D-94AD-7A91-94C25C11E5F8}"/>
              </a:ext>
            </a:extLst>
          </p:cNvPr>
          <p:cNvSpPr txBox="1"/>
          <p:nvPr/>
        </p:nvSpPr>
        <p:spPr>
          <a:xfrm>
            <a:off x="354355" y="1532851"/>
            <a:ext cx="1578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rgbClr val="0070C0"/>
                </a:solidFill>
              </a:rPr>
              <a:t>Learning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39651-ECDF-2A44-35A3-7306173452BB}"/>
              </a:ext>
            </a:extLst>
          </p:cNvPr>
          <p:cNvSpPr txBox="1"/>
          <p:nvPr/>
        </p:nvSpPr>
        <p:spPr>
          <a:xfrm>
            <a:off x="354355" y="3879651"/>
            <a:ext cx="8160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rgbClr val="0070C0"/>
                </a:solidFill>
              </a:rPr>
              <a:t> Test model performance – Accuracy, F1 score, MSE, …</a:t>
            </a:r>
          </a:p>
        </p:txBody>
      </p:sp>
      <p:pic>
        <p:nvPicPr>
          <p:cNvPr id="3" name="Graphic 2" descr="Gears with solid fill">
            <a:extLst>
              <a:ext uri="{FF2B5EF4-FFF2-40B4-BE49-F238E27FC236}">
                <a16:creationId xmlns:a16="http://schemas.microsoft.com/office/drawing/2014/main" id="{876AF125-2E2B-AEC2-15AE-EB1612B60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341" y="1323519"/>
            <a:ext cx="1018956" cy="101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24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69ED35-5725-476E-BAA8-F99BF65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288A-6BAD-4BD4-8533-E823FC31D5E9}" type="slidenum">
              <a:rPr lang="en-SG" smtClean="0">
                <a:latin typeface="+mj-lt"/>
              </a:rPr>
              <a:t>13</a:t>
            </a:fld>
            <a:endParaRPr lang="en-SG">
              <a:latin typeface="+mj-lt"/>
            </a:endParaRPr>
          </a:p>
        </p:txBody>
      </p:sp>
      <p:sp>
        <p:nvSpPr>
          <p:cNvPr id="59" name="Google Shape;147;p27">
            <a:extLst>
              <a:ext uri="{FF2B5EF4-FFF2-40B4-BE49-F238E27FC236}">
                <a16:creationId xmlns:a16="http://schemas.microsoft.com/office/drawing/2014/main" id="{F5DD685E-EE0A-4B69-913A-51915196DD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-SG" b="1" dirty="0">
                <a:solidFill>
                  <a:schemeClr val="tx1"/>
                </a:solidFill>
                <a:latin typeface="+mj-lt"/>
              </a:rPr>
              <a:t>What happen to human intelligence if 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Graphic 4" descr="Head with gears with solid fill">
            <a:extLst>
              <a:ext uri="{FF2B5EF4-FFF2-40B4-BE49-F238E27FC236}">
                <a16:creationId xmlns:a16="http://schemas.microsoft.com/office/drawing/2014/main" id="{580C6545-64E7-4AAA-BA36-26B7CD50D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4800" y="1347932"/>
            <a:ext cx="914400" cy="914400"/>
          </a:xfrm>
          <a:prstGeom prst="rect">
            <a:avLst/>
          </a:prstGeom>
        </p:spPr>
      </p:pic>
      <p:pic>
        <p:nvPicPr>
          <p:cNvPr id="11" name="Graphic 10" descr="Head with gears with solid fill">
            <a:extLst>
              <a:ext uri="{FF2B5EF4-FFF2-40B4-BE49-F238E27FC236}">
                <a16:creationId xmlns:a16="http://schemas.microsoft.com/office/drawing/2014/main" id="{C2FE8DBD-854C-4C05-9C10-B0CED82D2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4800" y="2639484"/>
            <a:ext cx="914400" cy="914400"/>
          </a:xfrm>
          <a:prstGeom prst="rect">
            <a:avLst/>
          </a:prstGeom>
        </p:spPr>
      </p:pic>
      <p:pic>
        <p:nvPicPr>
          <p:cNvPr id="12" name="Graphic 11" descr="Head with gears with solid fill">
            <a:extLst>
              <a:ext uri="{FF2B5EF4-FFF2-40B4-BE49-F238E27FC236}">
                <a16:creationId xmlns:a16="http://schemas.microsoft.com/office/drawing/2014/main" id="{F95E5A14-2AF3-459B-B13E-A1616C0FF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4800" y="4029172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63AAD6-514F-4894-A8E3-4827F0255964}"/>
              </a:ext>
            </a:extLst>
          </p:cNvPr>
          <p:cNvSpPr txBox="1"/>
          <p:nvPr/>
        </p:nvSpPr>
        <p:spPr>
          <a:xfrm>
            <a:off x="2479852" y="1651243"/>
            <a:ext cx="84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8F2E74-E682-4CF9-B677-1D6AC90B8B1E}"/>
              </a:ext>
            </a:extLst>
          </p:cNvPr>
          <p:cNvSpPr txBox="1"/>
          <p:nvPr/>
        </p:nvSpPr>
        <p:spPr>
          <a:xfrm>
            <a:off x="5917996" y="1651243"/>
            <a:ext cx="84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Output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86033E-6A75-4AE4-AD8E-1B83F04C2BD0}"/>
              </a:ext>
            </a:extLst>
          </p:cNvPr>
          <p:cNvSpPr txBox="1"/>
          <p:nvPr/>
        </p:nvSpPr>
        <p:spPr>
          <a:xfrm>
            <a:off x="2479852" y="2952226"/>
            <a:ext cx="841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Unclear input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8798C-E906-43D4-B089-CF33F53A9E25}"/>
              </a:ext>
            </a:extLst>
          </p:cNvPr>
          <p:cNvSpPr txBox="1"/>
          <p:nvPr/>
        </p:nvSpPr>
        <p:spPr>
          <a:xfrm>
            <a:off x="5917996" y="2952226"/>
            <a:ext cx="841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Unclear 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E1CDC7-0493-4077-BC64-B4396DAADD55}"/>
              </a:ext>
            </a:extLst>
          </p:cNvPr>
          <p:cNvSpPr txBox="1"/>
          <p:nvPr/>
        </p:nvSpPr>
        <p:spPr>
          <a:xfrm>
            <a:off x="2479852" y="4348248"/>
            <a:ext cx="841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Precise Input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5ACC9E-4B81-4392-A794-9BD0BCE56A0D}"/>
              </a:ext>
            </a:extLst>
          </p:cNvPr>
          <p:cNvSpPr txBox="1"/>
          <p:nvPr/>
        </p:nvSpPr>
        <p:spPr>
          <a:xfrm>
            <a:off x="5917996" y="4348248"/>
            <a:ext cx="841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Precise output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9CE4996-0942-49DB-92B6-1F768EE5F04C}"/>
              </a:ext>
            </a:extLst>
          </p:cNvPr>
          <p:cNvSpPr/>
          <p:nvPr/>
        </p:nvSpPr>
        <p:spPr>
          <a:xfrm>
            <a:off x="3554664" y="1651243"/>
            <a:ext cx="326571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75EBCD7-ED81-4078-8D30-94B983D8E8DF}"/>
              </a:ext>
            </a:extLst>
          </p:cNvPr>
          <p:cNvSpPr/>
          <p:nvPr/>
        </p:nvSpPr>
        <p:spPr>
          <a:xfrm>
            <a:off x="5397979" y="1651243"/>
            <a:ext cx="326571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6D654D1-1968-4059-9362-3EB309DE0F24}"/>
              </a:ext>
            </a:extLst>
          </p:cNvPr>
          <p:cNvSpPr/>
          <p:nvPr/>
        </p:nvSpPr>
        <p:spPr>
          <a:xfrm>
            <a:off x="3554664" y="3099265"/>
            <a:ext cx="326571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3AFA3D6-0C70-4D22-9055-6F0BFF940492}"/>
              </a:ext>
            </a:extLst>
          </p:cNvPr>
          <p:cNvSpPr/>
          <p:nvPr/>
        </p:nvSpPr>
        <p:spPr>
          <a:xfrm>
            <a:off x="5397979" y="3099265"/>
            <a:ext cx="326571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263A3F0-D062-425B-BC69-B65A99F77D1D}"/>
              </a:ext>
            </a:extLst>
          </p:cNvPr>
          <p:cNvSpPr/>
          <p:nvPr/>
        </p:nvSpPr>
        <p:spPr>
          <a:xfrm>
            <a:off x="3554664" y="4459486"/>
            <a:ext cx="326571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B9213DA-0136-41FA-B123-A95C2CFE433D}"/>
              </a:ext>
            </a:extLst>
          </p:cNvPr>
          <p:cNvSpPr/>
          <p:nvPr/>
        </p:nvSpPr>
        <p:spPr>
          <a:xfrm>
            <a:off x="5397979" y="4459486"/>
            <a:ext cx="326571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4626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69ED35-5725-476E-BAA8-F99BF65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288A-6BAD-4BD4-8533-E823FC31D5E9}" type="slidenum">
              <a:rPr lang="en-SG" smtClean="0">
                <a:latin typeface="+mj-lt"/>
              </a:rPr>
              <a:t>14</a:t>
            </a:fld>
            <a:endParaRPr lang="en-SG">
              <a:latin typeface="+mj-lt"/>
            </a:endParaRPr>
          </a:p>
        </p:txBody>
      </p:sp>
      <p:sp>
        <p:nvSpPr>
          <p:cNvPr id="59" name="Google Shape;147;p27">
            <a:extLst>
              <a:ext uri="{FF2B5EF4-FFF2-40B4-BE49-F238E27FC236}">
                <a16:creationId xmlns:a16="http://schemas.microsoft.com/office/drawing/2014/main" id="{F5DD685E-EE0A-4B69-913A-51915196DD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-SG" b="1" dirty="0">
                <a:solidFill>
                  <a:schemeClr val="tx1"/>
                </a:solidFill>
                <a:latin typeface="+mj-lt"/>
              </a:rPr>
              <a:t>Same thing happen in machine 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Graphic 2" descr="Gears with solid fill">
            <a:extLst>
              <a:ext uri="{FF2B5EF4-FFF2-40B4-BE49-F238E27FC236}">
                <a16:creationId xmlns:a16="http://schemas.microsoft.com/office/drawing/2014/main" id="{756AF774-DCDA-4D67-9F60-0507A6796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2610" y="1299753"/>
            <a:ext cx="1011116" cy="1011116"/>
          </a:xfrm>
          <a:prstGeom prst="rect">
            <a:avLst/>
          </a:prstGeom>
        </p:spPr>
      </p:pic>
      <p:pic>
        <p:nvPicPr>
          <p:cNvPr id="9" name="Graphic 8" descr="Gears with solid fill">
            <a:extLst>
              <a:ext uri="{FF2B5EF4-FFF2-40B4-BE49-F238E27FC236}">
                <a16:creationId xmlns:a16="http://schemas.microsoft.com/office/drawing/2014/main" id="{251E0546-ACF1-4C63-B632-DFAC55F36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2610" y="2571750"/>
            <a:ext cx="1011116" cy="1011116"/>
          </a:xfrm>
          <a:prstGeom prst="rect">
            <a:avLst/>
          </a:prstGeom>
        </p:spPr>
      </p:pic>
      <p:pic>
        <p:nvPicPr>
          <p:cNvPr id="10" name="Graphic 9" descr="Gears with solid fill">
            <a:extLst>
              <a:ext uri="{FF2B5EF4-FFF2-40B4-BE49-F238E27FC236}">
                <a16:creationId xmlns:a16="http://schemas.microsoft.com/office/drawing/2014/main" id="{7D959084-215B-4388-B8AC-6521F75E8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2610" y="3911481"/>
            <a:ext cx="1011116" cy="1011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FE7CF2-E25E-4F67-AC98-DF18D617F046}"/>
              </a:ext>
            </a:extLst>
          </p:cNvPr>
          <p:cNvSpPr txBox="1"/>
          <p:nvPr/>
        </p:nvSpPr>
        <p:spPr>
          <a:xfrm>
            <a:off x="6457950" y="2639484"/>
            <a:ext cx="1085850" cy="613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449C07-9AB1-48EB-8778-9B8323DB2073}"/>
              </a:ext>
            </a:extLst>
          </p:cNvPr>
          <p:cNvSpPr txBox="1"/>
          <p:nvPr/>
        </p:nvSpPr>
        <p:spPr>
          <a:xfrm>
            <a:off x="6457950" y="2639484"/>
            <a:ext cx="1085850" cy="613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85BEB2-9CDC-4FFF-8B43-389F86F94D52}"/>
              </a:ext>
            </a:extLst>
          </p:cNvPr>
          <p:cNvSpPr txBox="1"/>
          <p:nvPr/>
        </p:nvSpPr>
        <p:spPr>
          <a:xfrm>
            <a:off x="1226020" y="1651243"/>
            <a:ext cx="84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Input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183823-C9B8-4099-8E72-AD53AED77640}"/>
              </a:ext>
            </a:extLst>
          </p:cNvPr>
          <p:cNvSpPr txBox="1"/>
          <p:nvPr/>
        </p:nvSpPr>
        <p:spPr>
          <a:xfrm>
            <a:off x="4664164" y="1651243"/>
            <a:ext cx="84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F14553-C7C2-439E-AD2A-69363E913234}"/>
              </a:ext>
            </a:extLst>
          </p:cNvPr>
          <p:cNvSpPr txBox="1"/>
          <p:nvPr/>
        </p:nvSpPr>
        <p:spPr>
          <a:xfrm>
            <a:off x="1226020" y="2952226"/>
            <a:ext cx="841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Unclear 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CF747D-022A-4878-AC8B-B8925B54B85D}"/>
              </a:ext>
            </a:extLst>
          </p:cNvPr>
          <p:cNvSpPr txBox="1"/>
          <p:nvPr/>
        </p:nvSpPr>
        <p:spPr>
          <a:xfrm>
            <a:off x="4664164" y="2952226"/>
            <a:ext cx="841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Unclear output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902A2-38B7-4EA8-9116-C628541B83FC}"/>
              </a:ext>
            </a:extLst>
          </p:cNvPr>
          <p:cNvSpPr txBox="1"/>
          <p:nvPr/>
        </p:nvSpPr>
        <p:spPr>
          <a:xfrm>
            <a:off x="1226020" y="4348248"/>
            <a:ext cx="841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Precise Input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C75754-C36F-4436-98CC-6FBC095D731F}"/>
              </a:ext>
            </a:extLst>
          </p:cNvPr>
          <p:cNvSpPr txBox="1"/>
          <p:nvPr/>
        </p:nvSpPr>
        <p:spPr>
          <a:xfrm>
            <a:off x="4664164" y="4348248"/>
            <a:ext cx="841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Precise output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D3BB767-5562-4F53-9015-76763C858964}"/>
              </a:ext>
            </a:extLst>
          </p:cNvPr>
          <p:cNvSpPr/>
          <p:nvPr/>
        </p:nvSpPr>
        <p:spPr>
          <a:xfrm>
            <a:off x="2300832" y="1651243"/>
            <a:ext cx="326571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5B8DFCE-B676-4548-81C8-03425A0436EC}"/>
              </a:ext>
            </a:extLst>
          </p:cNvPr>
          <p:cNvSpPr/>
          <p:nvPr/>
        </p:nvSpPr>
        <p:spPr>
          <a:xfrm>
            <a:off x="4144147" y="1651243"/>
            <a:ext cx="326571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46B3CC8-3713-4252-A478-46E1245AE2A1}"/>
              </a:ext>
            </a:extLst>
          </p:cNvPr>
          <p:cNvSpPr/>
          <p:nvPr/>
        </p:nvSpPr>
        <p:spPr>
          <a:xfrm>
            <a:off x="2300832" y="3099265"/>
            <a:ext cx="326571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0D8C0970-9B23-47B4-8B1E-61A0F0B02090}"/>
              </a:ext>
            </a:extLst>
          </p:cNvPr>
          <p:cNvSpPr/>
          <p:nvPr/>
        </p:nvSpPr>
        <p:spPr>
          <a:xfrm>
            <a:off x="4144147" y="3099265"/>
            <a:ext cx="326571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D9EC221-6115-44E7-94A2-FA67310CE0EE}"/>
              </a:ext>
            </a:extLst>
          </p:cNvPr>
          <p:cNvSpPr/>
          <p:nvPr/>
        </p:nvSpPr>
        <p:spPr>
          <a:xfrm>
            <a:off x="2300832" y="4459486"/>
            <a:ext cx="326571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4ACC5FB-1B04-435D-9AFD-68E297EEFB42}"/>
              </a:ext>
            </a:extLst>
          </p:cNvPr>
          <p:cNvSpPr/>
          <p:nvPr/>
        </p:nvSpPr>
        <p:spPr>
          <a:xfrm>
            <a:off x="4144147" y="4459486"/>
            <a:ext cx="326571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AE854-270B-6866-FB38-041FB200754B}"/>
              </a:ext>
            </a:extLst>
          </p:cNvPr>
          <p:cNvSpPr txBox="1"/>
          <p:nvPr/>
        </p:nvSpPr>
        <p:spPr>
          <a:xfrm>
            <a:off x="6771007" y="2371019"/>
            <a:ext cx="1368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>
                <a:solidFill>
                  <a:srgbClr val="FF0000"/>
                </a:solidFill>
              </a:rPr>
              <a:t>GIGO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D62693-4489-2F90-9400-8091CB526ED5}"/>
              </a:ext>
            </a:extLst>
          </p:cNvPr>
          <p:cNvSpPr txBox="1"/>
          <p:nvPr/>
        </p:nvSpPr>
        <p:spPr>
          <a:xfrm>
            <a:off x="6248057" y="2946319"/>
            <a:ext cx="2276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 err="1">
                <a:solidFill>
                  <a:srgbClr val="FF0000"/>
                </a:solidFill>
              </a:rPr>
              <a:t>Garbish</a:t>
            </a:r>
            <a:r>
              <a:rPr lang="en-SG" sz="1600" dirty="0">
                <a:solidFill>
                  <a:srgbClr val="FF0000"/>
                </a:solidFill>
              </a:rPr>
              <a:t> In </a:t>
            </a:r>
            <a:r>
              <a:rPr lang="en-SG" sz="1600" dirty="0" err="1">
                <a:solidFill>
                  <a:srgbClr val="FF0000"/>
                </a:solidFill>
              </a:rPr>
              <a:t>Garbish</a:t>
            </a:r>
            <a:r>
              <a:rPr lang="en-SG" sz="1600" dirty="0">
                <a:solidFill>
                  <a:srgbClr val="FF0000"/>
                </a:solidFill>
              </a:rPr>
              <a:t> Out</a:t>
            </a:r>
          </a:p>
        </p:txBody>
      </p:sp>
    </p:spTree>
    <p:extLst>
      <p:ext uri="{BB962C8B-B14F-4D97-AF65-F5344CB8AC3E}">
        <p14:creationId xmlns:p14="http://schemas.microsoft.com/office/powerpoint/2010/main" val="2001440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69ED35-5725-476E-BAA8-F99BF65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288A-6BAD-4BD4-8533-E823FC31D5E9}" type="slidenum">
              <a:rPr lang="en-SG" smtClean="0">
                <a:latin typeface="+mj-lt"/>
              </a:rPr>
              <a:t>15</a:t>
            </a:fld>
            <a:endParaRPr lang="en-SG">
              <a:latin typeface="+mj-lt"/>
            </a:endParaRPr>
          </a:p>
        </p:txBody>
      </p:sp>
      <p:sp>
        <p:nvSpPr>
          <p:cNvPr id="59" name="Google Shape;147;p27">
            <a:extLst>
              <a:ext uri="{FF2B5EF4-FFF2-40B4-BE49-F238E27FC236}">
                <a16:creationId xmlns:a16="http://schemas.microsoft.com/office/drawing/2014/main" id="{F5DD685E-EE0A-4B69-913A-51915196DD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" b="1" dirty="0">
                <a:solidFill>
                  <a:schemeClr val="tx1"/>
                </a:solidFill>
                <a:latin typeface="+mj-lt"/>
              </a:rPr>
              <a:t>Artificial Intelligence Techniques 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109A1D7-7F7D-21A8-8077-528529ADFB89}"/>
              </a:ext>
            </a:extLst>
          </p:cNvPr>
          <p:cNvGraphicFramePr/>
          <p:nvPr/>
        </p:nvGraphicFramePr>
        <p:xfrm>
          <a:off x="755456" y="1429392"/>
          <a:ext cx="7827299" cy="2695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39D07C4-8703-CBFC-865E-4E34FEC29106}"/>
              </a:ext>
            </a:extLst>
          </p:cNvPr>
          <p:cNvSpPr/>
          <p:nvPr/>
        </p:nvSpPr>
        <p:spPr>
          <a:xfrm>
            <a:off x="464948" y="1236627"/>
            <a:ext cx="2805193" cy="3389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86508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69ED35-5725-476E-BAA8-F99BF65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288A-6BAD-4BD4-8533-E823FC31D5E9}" type="slidenum">
              <a:rPr lang="en-SG" smtClean="0">
                <a:latin typeface="+mj-lt"/>
              </a:rPr>
              <a:t>16</a:t>
            </a:fld>
            <a:endParaRPr lang="en-SG">
              <a:latin typeface="+mj-lt"/>
            </a:endParaRPr>
          </a:p>
        </p:txBody>
      </p:sp>
      <p:sp>
        <p:nvSpPr>
          <p:cNvPr id="59" name="Google Shape;147;p27">
            <a:extLst>
              <a:ext uri="{FF2B5EF4-FFF2-40B4-BE49-F238E27FC236}">
                <a16:creationId xmlns:a16="http://schemas.microsoft.com/office/drawing/2014/main" id="{F5DD685E-EE0A-4B69-913A-51915196DD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" b="1" dirty="0">
                <a:solidFill>
                  <a:schemeClr val="tx1"/>
                </a:solidFill>
                <a:latin typeface="+mj-lt"/>
              </a:rPr>
              <a:t>Supervised Learning 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49EB67-5464-1824-4BC7-C656DEEFF2DE}"/>
              </a:ext>
            </a:extLst>
          </p:cNvPr>
          <p:cNvSpPr txBox="1"/>
          <p:nvPr/>
        </p:nvSpPr>
        <p:spPr>
          <a:xfrm>
            <a:off x="628648" y="1266360"/>
            <a:ext cx="8096250" cy="294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is a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paradigm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 problems where the available data consists of labeled examples, meaning that </a:t>
            </a:r>
            <a:r>
              <a:rPr lang="en-US" sz="1800" b="1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each data point contains features (covariates) and an associated label.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B0F0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Goal of supervised learning algorithms is </a:t>
            </a:r>
            <a:r>
              <a:rPr lang="en-US" sz="1800" b="1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learning a function </a:t>
            </a:r>
            <a:r>
              <a:rPr lang="en-US" sz="180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that</a:t>
            </a:r>
            <a:r>
              <a:rPr lang="en-US" sz="1800" b="1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800" b="1" i="0" u="none" strike="noStrike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maps</a:t>
            </a:r>
            <a:r>
              <a:rPr lang="en-US" sz="1800" b="1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 feature vectors (inputs) to labels (output)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based on example input-output pairs.</a:t>
            </a:r>
            <a:endParaRPr lang="en-SG" sz="1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088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69ED35-5725-476E-BAA8-F99BF65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288A-6BAD-4BD4-8533-E823FC31D5E9}" type="slidenum">
              <a:rPr lang="en-SG" smtClean="0">
                <a:latin typeface="+mj-lt"/>
              </a:rPr>
              <a:t>17</a:t>
            </a:fld>
            <a:endParaRPr lang="en-SG">
              <a:latin typeface="+mj-lt"/>
            </a:endParaRPr>
          </a:p>
        </p:txBody>
      </p:sp>
      <p:sp>
        <p:nvSpPr>
          <p:cNvPr id="59" name="Google Shape;147;p27">
            <a:extLst>
              <a:ext uri="{FF2B5EF4-FFF2-40B4-BE49-F238E27FC236}">
                <a16:creationId xmlns:a16="http://schemas.microsoft.com/office/drawing/2014/main" id="{F5DD685E-EE0A-4B69-913A-51915196DD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-SG" b="1" dirty="0">
                <a:solidFill>
                  <a:schemeClr val="tx1"/>
                </a:solidFill>
                <a:latin typeface="+mj-lt"/>
              </a:rPr>
              <a:t>Supervised Learning 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579205-4489-36EC-23EA-B95F253C92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33" b="7315"/>
          <a:stretch/>
        </p:blipFill>
        <p:spPr>
          <a:xfrm>
            <a:off x="752475" y="1362076"/>
            <a:ext cx="7415497" cy="3309938"/>
          </a:xfrm>
          <a:prstGeom prst="rect">
            <a:avLst/>
          </a:prstGeom>
        </p:spPr>
      </p:pic>
      <p:sp>
        <p:nvSpPr>
          <p:cNvPr id="18" name="Google Shape;148;p27">
            <a:extLst>
              <a:ext uri="{FF2B5EF4-FFF2-40B4-BE49-F238E27FC236}">
                <a16:creationId xmlns:a16="http://schemas.microsoft.com/office/drawing/2014/main" id="{BFAE6567-8757-403E-59FF-4E06A05D5906}"/>
              </a:ext>
            </a:extLst>
          </p:cNvPr>
          <p:cNvSpPr txBox="1"/>
          <p:nvPr/>
        </p:nvSpPr>
        <p:spPr>
          <a:xfrm>
            <a:off x="1047750" y="4299380"/>
            <a:ext cx="3133725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SG" sz="2400" dirty="0">
                <a:latin typeface="+mj-lt"/>
              </a:rPr>
              <a:t>Continuous Variable</a:t>
            </a:r>
          </a:p>
        </p:txBody>
      </p:sp>
      <p:sp>
        <p:nvSpPr>
          <p:cNvPr id="19" name="Google Shape;148;p27">
            <a:extLst>
              <a:ext uri="{FF2B5EF4-FFF2-40B4-BE49-F238E27FC236}">
                <a16:creationId xmlns:a16="http://schemas.microsoft.com/office/drawing/2014/main" id="{24DE59DA-E553-C03C-3468-F21BABDBA857}"/>
              </a:ext>
            </a:extLst>
          </p:cNvPr>
          <p:cNvSpPr txBox="1"/>
          <p:nvPr/>
        </p:nvSpPr>
        <p:spPr>
          <a:xfrm>
            <a:off x="4891087" y="4299380"/>
            <a:ext cx="3133725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SG" sz="2400" dirty="0">
                <a:latin typeface="+mj-lt"/>
              </a:rPr>
              <a:t>Categorical Variable</a:t>
            </a:r>
          </a:p>
        </p:txBody>
      </p:sp>
    </p:spTree>
    <p:extLst>
      <p:ext uri="{BB962C8B-B14F-4D97-AF65-F5344CB8AC3E}">
        <p14:creationId xmlns:p14="http://schemas.microsoft.com/office/powerpoint/2010/main" val="3120043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chemeClr val="tx1"/>
                </a:solidFill>
              </a:rPr>
              <a:t>Type of Classification Problems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3FBAB-C843-4F84-A4A5-8E6233AB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88A5-A627-4BE8-A7A2-F038556E4D3A}" type="slidenum">
              <a:rPr lang="en-SG" smtClean="0"/>
              <a:t>18</a:t>
            </a:fld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68412D-BE8D-B852-0156-54E1960FC6A5}"/>
              </a:ext>
            </a:extLst>
          </p:cNvPr>
          <p:cNvSpPr txBox="1"/>
          <p:nvPr/>
        </p:nvSpPr>
        <p:spPr>
          <a:xfrm>
            <a:off x="-54244" y="4943445"/>
            <a:ext cx="71679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 dirty="0"/>
              <a:t>Source: </a:t>
            </a:r>
            <a:r>
              <a:rPr lang="en-SG" sz="700" dirty="0">
                <a:hlinkClick r:id="rId3"/>
              </a:rPr>
              <a:t>https://www.mathworks.com/help/deeplearning/ug/multilabel-image-classification-using-deep-learning.html</a:t>
            </a:r>
            <a:r>
              <a:rPr lang="en-SG" sz="7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C83965-1C5B-9EC9-90BE-660C1B36D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256411"/>
            <a:ext cx="8136610" cy="280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44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chemeClr val="tx1"/>
                </a:solidFill>
              </a:rPr>
              <a:t>Features and labels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3FBAB-C843-4F84-A4A5-8E6233AB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88A5-A627-4BE8-A7A2-F038556E4D3A}" type="slidenum">
              <a:rPr lang="en-SG" smtClean="0"/>
              <a:t>19</a:t>
            </a:fld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D722E-E8B7-59FD-973A-5F08CDFE23BE}"/>
              </a:ext>
            </a:extLst>
          </p:cNvPr>
          <p:cNvSpPr txBox="1"/>
          <p:nvPr/>
        </p:nvSpPr>
        <p:spPr>
          <a:xfrm>
            <a:off x="572655" y="1429393"/>
            <a:ext cx="78746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The following terms are used interchangeably:</a:t>
            </a:r>
          </a:p>
          <a:p>
            <a:pPr marL="809625" lvl="2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100" b="1" dirty="0"/>
              <a:t>Row</a:t>
            </a:r>
            <a:r>
              <a:rPr lang="en-US" sz="2100" dirty="0"/>
              <a:t>, observation, datapoint, instance</a:t>
            </a:r>
          </a:p>
          <a:p>
            <a:pPr marL="809625" lvl="2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100" dirty="0"/>
              <a:t>Column, </a:t>
            </a:r>
            <a:r>
              <a:rPr lang="en-US" sz="2100" b="1" dirty="0"/>
              <a:t>attribute</a:t>
            </a:r>
            <a:r>
              <a:rPr lang="en-US" sz="2100" dirty="0"/>
              <a:t>, feature</a:t>
            </a:r>
          </a:p>
          <a:p>
            <a:pPr marL="809625" lvl="2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100" b="1" dirty="0"/>
              <a:t>Target attribute</a:t>
            </a:r>
            <a:r>
              <a:rPr lang="en-US" sz="2100" dirty="0"/>
              <a:t>, target, label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A target attribute is one we are interested in predicting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50500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chemeClr val="tx1"/>
                </a:solidFill>
                <a:latin typeface="+mj-lt"/>
              </a:rPr>
              <a:t>Content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3FBAB-C843-4F84-A4A5-8E6233AB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88A5-A627-4BE8-A7A2-F038556E4D3A}" type="slidenum">
              <a:rPr lang="en-SG" smtClean="0">
                <a:latin typeface="+mj-lt"/>
              </a:rPr>
              <a:t>2</a:t>
            </a:fld>
            <a:endParaRPr lang="en-SG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0D159D-F7EA-1BAA-CADF-C7C6AB4AD2B4}"/>
              </a:ext>
            </a:extLst>
          </p:cNvPr>
          <p:cNvSpPr txBox="1"/>
          <p:nvPr/>
        </p:nvSpPr>
        <p:spPr>
          <a:xfrm>
            <a:off x="628650" y="1198983"/>
            <a:ext cx="8096250" cy="168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Introduction to machine learnin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Classification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Regression </a:t>
            </a:r>
          </a:p>
        </p:txBody>
      </p:sp>
    </p:spTree>
    <p:extLst>
      <p:ext uri="{BB962C8B-B14F-4D97-AF65-F5344CB8AC3E}">
        <p14:creationId xmlns:p14="http://schemas.microsoft.com/office/powerpoint/2010/main" val="1798818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chemeClr val="tx1"/>
                </a:solidFill>
              </a:rPr>
              <a:t>Features and Labels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3FBAB-C843-4F84-A4A5-8E6233AB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88A5-A627-4BE8-A7A2-F038556E4D3A}" type="slidenum">
              <a:rPr lang="en-SG" smtClean="0"/>
              <a:t>20</a:t>
            </a:fld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E24039-1FBE-F9A5-9B1B-CF743F793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401" y="1336452"/>
            <a:ext cx="5783198" cy="34308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A37A99-C874-73A5-621B-8DC17FC54F4F}"/>
              </a:ext>
            </a:extLst>
          </p:cNvPr>
          <p:cNvSpPr txBox="1"/>
          <p:nvPr/>
        </p:nvSpPr>
        <p:spPr>
          <a:xfrm>
            <a:off x="628650" y="951195"/>
            <a:ext cx="2657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Tabular Data</a:t>
            </a:r>
          </a:p>
        </p:txBody>
      </p:sp>
    </p:spTree>
    <p:extLst>
      <p:ext uri="{BB962C8B-B14F-4D97-AF65-F5344CB8AC3E}">
        <p14:creationId xmlns:p14="http://schemas.microsoft.com/office/powerpoint/2010/main" val="2018392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chemeClr val="tx1"/>
                </a:solidFill>
              </a:rPr>
              <a:t>Features and Labels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3FBAB-C843-4F84-A4A5-8E6233AB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88A5-A627-4BE8-A7A2-F038556E4D3A}" type="slidenum">
              <a:rPr lang="en-SG" smtClean="0"/>
              <a:t>21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37A99-C874-73A5-621B-8DC17FC54F4F}"/>
              </a:ext>
            </a:extLst>
          </p:cNvPr>
          <p:cNvSpPr txBox="1"/>
          <p:nvPr/>
        </p:nvSpPr>
        <p:spPr>
          <a:xfrm>
            <a:off x="628649" y="951195"/>
            <a:ext cx="4191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Tabular Data – Breast cancer datasets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C52DDC-BD9A-8A44-38C4-D9D866019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04" y="1669995"/>
            <a:ext cx="8609308" cy="29144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5B6EE2-6EC8-D50A-0A49-B094C6861818}"/>
              </a:ext>
            </a:extLst>
          </p:cNvPr>
          <p:cNvSpPr txBox="1"/>
          <p:nvPr/>
        </p:nvSpPr>
        <p:spPr>
          <a:xfrm>
            <a:off x="1334207" y="4521946"/>
            <a:ext cx="697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Label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14728-47A0-8652-E63A-F81CA35FFDED}"/>
              </a:ext>
            </a:extLst>
          </p:cNvPr>
          <p:cNvSpPr txBox="1"/>
          <p:nvPr/>
        </p:nvSpPr>
        <p:spPr>
          <a:xfrm>
            <a:off x="4157904" y="1296852"/>
            <a:ext cx="2959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Features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6D7B095-E32A-FD81-6159-A0740F7D7891}"/>
              </a:ext>
            </a:extLst>
          </p:cNvPr>
          <p:cNvSpPr/>
          <p:nvPr/>
        </p:nvSpPr>
        <p:spPr>
          <a:xfrm rot="16200000">
            <a:off x="5483620" y="-1619081"/>
            <a:ext cx="307776" cy="679600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94CA32-C4F0-6143-F347-906663BBFAA9}"/>
              </a:ext>
            </a:extLst>
          </p:cNvPr>
          <p:cNvSpPr txBox="1"/>
          <p:nvPr/>
        </p:nvSpPr>
        <p:spPr>
          <a:xfrm>
            <a:off x="-46496" y="4918052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00" dirty="0"/>
              <a:t>Source: https://www.kaggle.com/datasets/uciml/breast-cancer-wisconsin-data</a:t>
            </a:r>
          </a:p>
        </p:txBody>
      </p:sp>
    </p:spTree>
    <p:extLst>
      <p:ext uri="{BB962C8B-B14F-4D97-AF65-F5344CB8AC3E}">
        <p14:creationId xmlns:p14="http://schemas.microsoft.com/office/powerpoint/2010/main" val="3286094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E258DD4-5ECC-8B20-DE29-91008BD12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947" y="1198881"/>
            <a:ext cx="5520105" cy="340910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chemeClr val="tx1"/>
                </a:solidFill>
              </a:rPr>
              <a:t>Features and Labels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3FBAB-C843-4F84-A4A5-8E6233AB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88A5-A627-4BE8-A7A2-F038556E4D3A}" type="slidenum">
              <a:rPr lang="en-SG" smtClean="0"/>
              <a:t>22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37A99-C874-73A5-621B-8DC17FC54F4F}"/>
              </a:ext>
            </a:extLst>
          </p:cNvPr>
          <p:cNvSpPr txBox="1"/>
          <p:nvPr/>
        </p:nvSpPr>
        <p:spPr>
          <a:xfrm>
            <a:off x="628650" y="951195"/>
            <a:ext cx="2657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Image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C6F2A9-BB0D-8076-49AA-BB69205E4C60}"/>
              </a:ext>
            </a:extLst>
          </p:cNvPr>
          <p:cNvSpPr txBox="1"/>
          <p:nvPr/>
        </p:nvSpPr>
        <p:spPr>
          <a:xfrm>
            <a:off x="6495143" y="1198881"/>
            <a:ext cx="697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Label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10D453-894F-1A71-DD70-72CEB1E1CCD9}"/>
              </a:ext>
            </a:extLst>
          </p:cNvPr>
          <p:cNvSpPr txBox="1"/>
          <p:nvPr/>
        </p:nvSpPr>
        <p:spPr>
          <a:xfrm>
            <a:off x="3396252" y="4454098"/>
            <a:ext cx="2959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Extracted Feature by D-CNN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BA7938-4FAF-1BDB-933C-67BCEAD24163}"/>
              </a:ext>
            </a:extLst>
          </p:cNvPr>
          <p:cNvSpPr txBox="1"/>
          <p:nvPr/>
        </p:nvSpPr>
        <p:spPr>
          <a:xfrm>
            <a:off x="397" y="4897998"/>
            <a:ext cx="83686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900" dirty="0"/>
              <a:t>Source: https://towardsdatascience.com/creating-a-multilayer-perceptron-mlp-classifier-model-to-identify-handwritten-digits-9bac1b16fe10</a:t>
            </a:r>
          </a:p>
        </p:txBody>
      </p:sp>
    </p:spTree>
    <p:extLst>
      <p:ext uri="{BB962C8B-B14F-4D97-AF65-F5344CB8AC3E}">
        <p14:creationId xmlns:p14="http://schemas.microsoft.com/office/powerpoint/2010/main" val="74133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chemeClr val="tx1"/>
                </a:solidFill>
              </a:rPr>
              <a:t>Features and Labels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3FBAB-C843-4F84-A4A5-8E6233AB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88A5-A627-4BE8-A7A2-F038556E4D3A}" type="slidenum">
              <a:rPr lang="en-SG" smtClean="0"/>
              <a:t>23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37A99-C874-73A5-621B-8DC17FC54F4F}"/>
              </a:ext>
            </a:extLst>
          </p:cNvPr>
          <p:cNvSpPr txBox="1"/>
          <p:nvPr/>
        </p:nvSpPr>
        <p:spPr>
          <a:xfrm>
            <a:off x="628650" y="951195"/>
            <a:ext cx="2657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Image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7BBBA8-04B4-58B4-F0B1-43A195449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1347809"/>
            <a:ext cx="5913048" cy="33769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C6F2A9-BB0D-8076-49AA-BB69205E4C60}"/>
              </a:ext>
            </a:extLst>
          </p:cNvPr>
          <p:cNvSpPr txBox="1"/>
          <p:nvPr/>
        </p:nvSpPr>
        <p:spPr>
          <a:xfrm>
            <a:off x="6602278" y="2373430"/>
            <a:ext cx="697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Label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9F159F2-E038-0758-7564-6CF02839F2E7}"/>
              </a:ext>
            </a:extLst>
          </p:cNvPr>
          <p:cNvSpPr/>
          <p:nvPr/>
        </p:nvSpPr>
        <p:spPr>
          <a:xfrm>
            <a:off x="5819614" y="2681207"/>
            <a:ext cx="2057400" cy="1464471"/>
          </a:xfrm>
          <a:prstGeom prst="roundRect">
            <a:avLst>
              <a:gd name="adj" fmla="val 820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10D453-894F-1A71-DD70-72CEB1E1CCD9}"/>
              </a:ext>
            </a:extLst>
          </p:cNvPr>
          <p:cNvSpPr txBox="1"/>
          <p:nvPr/>
        </p:nvSpPr>
        <p:spPr>
          <a:xfrm>
            <a:off x="5556143" y="1038705"/>
            <a:ext cx="2959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Extracted Feature by D-CNN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C306A0-FE90-40D1-7C51-77199E3F80FC}"/>
              </a:ext>
            </a:extLst>
          </p:cNvPr>
          <p:cNvCxnSpPr/>
          <p:nvPr/>
        </p:nvCxnSpPr>
        <p:spPr>
          <a:xfrm flipH="1">
            <a:off x="5176434" y="1377016"/>
            <a:ext cx="898902" cy="7251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068393-CB5D-8902-1092-0AC7CB9A25CF}"/>
              </a:ext>
            </a:extLst>
          </p:cNvPr>
          <p:cNvCxnSpPr>
            <a:cxnSpLocks/>
          </p:cNvCxnSpPr>
          <p:nvPr/>
        </p:nvCxnSpPr>
        <p:spPr>
          <a:xfrm flipH="1">
            <a:off x="4215539" y="1377016"/>
            <a:ext cx="1859797" cy="4207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1D23F1-261E-045F-BE6D-FB6C83D577CD}"/>
              </a:ext>
            </a:extLst>
          </p:cNvPr>
          <p:cNvSpPr txBox="1"/>
          <p:nvPr/>
        </p:nvSpPr>
        <p:spPr>
          <a:xfrm>
            <a:off x="-12592" y="4918711"/>
            <a:ext cx="647054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00" dirty="0"/>
              <a:t>Source: https://www.medrxiv.org/content/10.1101/2021.08.12.21261954v1.full</a:t>
            </a:r>
          </a:p>
        </p:txBody>
      </p:sp>
    </p:spTree>
    <p:extLst>
      <p:ext uri="{BB962C8B-B14F-4D97-AF65-F5344CB8AC3E}">
        <p14:creationId xmlns:p14="http://schemas.microsoft.com/office/powerpoint/2010/main" val="2097470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chemeClr val="tx1"/>
                </a:solidFill>
              </a:rPr>
              <a:t>Number of Samples Needed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3FBAB-C843-4F84-A4A5-8E6233AB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88A5-A627-4BE8-A7A2-F038556E4D3A}" type="slidenum">
              <a:rPr lang="en-SG" smtClean="0"/>
              <a:t>24</a:t>
            </a:fld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70AB77-80A9-7718-39BC-62E4609A45FD}"/>
              </a:ext>
            </a:extLst>
          </p:cNvPr>
          <p:cNvSpPr txBox="1"/>
          <p:nvPr/>
        </p:nvSpPr>
        <p:spPr>
          <a:xfrm>
            <a:off x="628648" y="996156"/>
            <a:ext cx="8096250" cy="3791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It depends.! No one know.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The complexity of the problem</a:t>
            </a:r>
            <a:r>
              <a:rPr lang="en-US" b="0" i="0" dirty="0"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, nominally the unknown underlying function that best relates your input variables to the output variable.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The complexity of the learning algorithm</a:t>
            </a:r>
            <a:r>
              <a:rPr lang="en-US" b="0" i="0" dirty="0"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, nominally the algorithm used to inductively learn the unknown underlying mapping function from specific examples.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algn="l" fontAlgn="base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 starting point: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Number of samples = Number of class * 1000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Number of samples = Number of features * 10 for machine learning 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Number of samples = Number of weights * 50 for Artificial Neural Network [1]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EF9152-921B-FB9C-2808-466129B73755}"/>
              </a:ext>
            </a:extLst>
          </p:cNvPr>
          <p:cNvSpPr txBox="1"/>
          <p:nvPr/>
        </p:nvSpPr>
        <p:spPr>
          <a:xfrm>
            <a:off x="0" y="4804946"/>
            <a:ext cx="6896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00" dirty="0"/>
              <a:t>[</a:t>
            </a:r>
            <a:r>
              <a:rPr lang="en-US" sz="800" b="0" i="0" dirty="0"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1</a:t>
            </a:r>
            <a:r>
              <a:rPr lang="en-SG" sz="800" dirty="0"/>
              <a:t>]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Alwosheel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van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Cranenburgh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S., &amp; Chorus, C. G. (2018). Is your dataset big enough? Sample size requirements when using artificial neural networks for discrete choice analysis.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choice modelling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28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167-182.</a:t>
            </a:r>
            <a:endParaRPr lang="en-SG" sz="800" dirty="0"/>
          </a:p>
        </p:txBody>
      </p:sp>
    </p:spTree>
    <p:extLst>
      <p:ext uri="{BB962C8B-B14F-4D97-AF65-F5344CB8AC3E}">
        <p14:creationId xmlns:p14="http://schemas.microsoft.com/office/powerpoint/2010/main" val="1806347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chemeClr val="tx1"/>
                </a:solidFill>
              </a:rPr>
              <a:t>Data Splitting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3FBAB-C843-4F84-A4A5-8E6233AB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88A5-A627-4BE8-A7A2-F038556E4D3A}" type="slidenum">
              <a:rPr lang="en-SG" smtClean="0"/>
              <a:t>25</a:t>
            </a:fld>
            <a:endParaRPr lang="en-SG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E69143-C6BA-DE5F-9697-69E85BD9D871}"/>
              </a:ext>
            </a:extLst>
          </p:cNvPr>
          <p:cNvSpPr/>
          <p:nvPr/>
        </p:nvSpPr>
        <p:spPr>
          <a:xfrm>
            <a:off x="775855" y="1246909"/>
            <a:ext cx="3999345" cy="5541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9562E1-E7F2-ADA6-B1A9-D1DE174A20E9}"/>
              </a:ext>
            </a:extLst>
          </p:cNvPr>
          <p:cNvSpPr/>
          <p:nvPr/>
        </p:nvSpPr>
        <p:spPr>
          <a:xfrm>
            <a:off x="4775200" y="1246909"/>
            <a:ext cx="1764145" cy="55418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800" b="1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2C463-448C-CC89-F589-38FDF32AFB36}"/>
              </a:ext>
            </a:extLst>
          </p:cNvPr>
          <p:cNvSpPr txBox="1"/>
          <p:nvPr/>
        </p:nvSpPr>
        <p:spPr>
          <a:xfrm>
            <a:off x="2350654" y="1867178"/>
            <a:ext cx="84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/>
              <a:t>70%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8A8E10-157A-5569-7878-A9236CB23763}"/>
              </a:ext>
            </a:extLst>
          </p:cNvPr>
          <p:cNvSpPr txBox="1"/>
          <p:nvPr/>
        </p:nvSpPr>
        <p:spPr>
          <a:xfrm>
            <a:off x="5394035" y="1867178"/>
            <a:ext cx="84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/>
              <a:t>30%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A0364F-CCCC-7FEA-0B0F-7FFFCF3BC8E9}"/>
              </a:ext>
            </a:extLst>
          </p:cNvPr>
          <p:cNvSpPr/>
          <p:nvPr/>
        </p:nvSpPr>
        <p:spPr>
          <a:xfrm>
            <a:off x="2096653" y="3488885"/>
            <a:ext cx="1357746" cy="77585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solidFill>
                  <a:schemeClr val="tx1"/>
                </a:solidFill>
              </a:rPr>
              <a:t>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C589D2-D08B-9AF1-18C6-43AAC9F62257}"/>
              </a:ext>
            </a:extLst>
          </p:cNvPr>
          <p:cNvCxnSpPr>
            <a:stCxn id="5" idx="2"/>
          </p:cNvCxnSpPr>
          <p:nvPr/>
        </p:nvCxnSpPr>
        <p:spPr>
          <a:xfrm flipH="1">
            <a:off x="2775526" y="2236510"/>
            <a:ext cx="1" cy="12640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8D723E1-9349-4FBC-FF2E-B843B77FDCC6}"/>
              </a:ext>
            </a:extLst>
          </p:cNvPr>
          <p:cNvCxnSpPr>
            <a:cxnSpLocks/>
            <a:stCxn id="6" idx="2"/>
            <a:endCxn id="8" idx="3"/>
          </p:cNvCxnSpPr>
          <p:nvPr/>
        </p:nvCxnSpPr>
        <p:spPr>
          <a:xfrm rot="5400000">
            <a:off x="3816503" y="1874407"/>
            <a:ext cx="1640302" cy="236450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B4D5B7F-D5AF-72C9-525D-739C6768F5AA}"/>
              </a:ext>
            </a:extLst>
          </p:cNvPr>
          <p:cNvSpPr txBox="1"/>
          <p:nvPr/>
        </p:nvSpPr>
        <p:spPr>
          <a:xfrm>
            <a:off x="2006599" y="2773276"/>
            <a:ext cx="849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Train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299E1A-43D3-48DF-B1E4-A0B1744822D1}"/>
              </a:ext>
            </a:extLst>
          </p:cNvPr>
          <p:cNvSpPr txBox="1"/>
          <p:nvPr/>
        </p:nvSpPr>
        <p:spPr>
          <a:xfrm>
            <a:off x="4387272" y="3529022"/>
            <a:ext cx="849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6ABF1F-1236-A18E-5F49-4884DAC11E50}"/>
              </a:ext>
            </a:extLst>
          </p:cNvPr>
          <p:cNvSpPr txBox="1"/>
          <p:nvPr/>
        </p:nvSpPr>
        <p:spPr>
          <a:xfrm>
            <a:off x="5412506" y="3995899"/>
            <a:ext cx="33441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>
                <a:solidFill>
                  <a:schemeClr val="accent6">
                    <a:lumMod val="50000"/>
                  </a:schemeClr>
                </a:solidFill>
              </a:rPr>
              <a:t>In medical, it is important to do </a:t>
            </a:r>
            <a:r>
              <a:rPr lang="en-SG" sz="2000" b="1" dirty="0">
                <a:solidFill>
                  <a:schemeClr val="accent6">
                    <a:lumMod val="50000"/>
                  </a:schemeClr>
                </a:solidFill>
              </a:rPr>
              <a:t>patient-level split </a:t>
            </a:r>
            <a:r>
              <a:rPr lang="en-SG" sz="2000" dirty="0">
                <a:solidFill>
                  <a:schemeClr val="accent6">
                    <a:lumMod val="50000"/>
                  </a:schemeClr>
                </a:solidFill>
              </a:rPr>
              <a:t>to </a:t>
            </a:r>
            <a:r>
              <a:rPr lang="en-SG" sz="2000" b="1" dirty="0">
                <a:solidFill>
                  <a:schemeClr val="accent6">
                    <a:lumMod val="50000"/>
                  </a:schemeClr>
                </a:solidFill>
              </a:rPr>
              <a:t>avoid data leakage</a:t>
            </a:r>
            <a:r>
              <a:rPr lang="en-SG" sz="2000" dirty="0">
                <a:solidFill>
                  <a:schemeClr val="accent6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49647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he Ultimate Scikit-Learn Machine Learning Cheatsheet - KDnuggets">
            <a:extLst>
              <a:ext uri="{FF2B5EF4-FFF2-40B4-BE49-F238E27FC236}">
                <a16:creationId xmlns:a16="http://schemas.microsoft.com/office/drawing/2014/main" id="{B7626220-0F95-89EE-EFAE-4DB932B30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728" y="437969"/>
            <a:ext cx="6153622" cy="243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chemeClr val="tx1"/>
                </a:solidFill>
              </a:rPr>
              <a:t>Classifiers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3FBAB-C843-4F84-A4A5-8E6233AB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88A5-A627-4BE8-A7A2-F038556E4D3A}" type="slidenum">
              <a:rPr lang="en-SG" smtClean="0"/>
              <a:t>26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11D56-1A66-DD17-4E58-D5049BF369CC}"/>
              </a:ext>
            </a:extLst>
          </p:cNvPr>
          <p:cNvSpPr txBox="1"/>
          <p:nvPr/>
        </p:nvSpPr>
        <p:spPr>
          <a:xfrm>
            <a:off x="628650" y="996156"/>
            <a:ext cx="252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/>
              <a:t>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D3404D-1A45-8A0E-77C8-2AFEBA7967DE}"/>
              </a:ext>
            </a:extLst>
          </p:cNvPr>
          <p:cNvSpPr txBox="1"/>
          <p:nvPr/>
        </p:nvSpPr>
        <p:spPr>
          <a:xfrm>
            <a:off x="628650" y="3593347"/>
            <a:ext cx="3507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/>
              <a:t>Deep Learning</a:t>
            </a:r>
          </a:p>
          <a:p>
            <a:pPr marL="285750" indent="-285750">
              <a:buFontTx/>
              <a:buChar char="-"/>
            </a:pPr>
            <a:r>
              <a:rPr lang="en-SG" sz="1800" dirty="0"/>
              <a:t>Convolutional Neural Network</a:t>
            </a:r>
          </a:p>
          <a:p>
            <a:pPr marL="285750" indent="-285750">
              <a:buFontTx/>
              <a:buChar char="-"/>
            </a:pPr>
            <a:endParaRPr lang="en-SG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1AFBB3-5D18-6802-D867-F5CADB854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074" y="3159679"/>
            <a:ext cx="3338620" cy="195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27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chemeClr val="tx1"/>
                </a:solidFill>
              </a:rPr>
              <a:t>Data Splitting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3FBAB-C843-4F84-A4A5-8E6233AB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88A5-A627-4BE8-A7A2-F038556E4D3A}" type="slidenum">
              <a:rPr lang="en-SG" smtClean="0"/>
              <a:t>27</a:t>
            </a:fld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8CBFD-9DA2-D100-D0D6-4D2E953B3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37"/>
          <a:stretch/>
        </p:blipFill>
        <p:spPr>
          <a:xfrm>
            <a:off x="418455" y="1313535"/>
            <a:ext cx="7539925" cy="234472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96B611-D271-E3A0-FEFB-2EC7CEC3A867}"/>
              </a:ext>
            </a:extLst>
          </p:cNvPr>
          <p:cNvCxnSpPr>
            <a:cxnSpLocks/>
          </p:cNvCxnSpPr>
          <p:nvPr/>
        </p:nvCxnSpPr>
        <p:spPr>
          <a:xfrm>
            <a:off x="418455" y="3060914"/>
            <a:ext cx="7632158" cy="0"/>
          </a:xfrm>
          <a:prstGeom prst="line">
            <a:avLst/>
          </a:prstGeom>
          <a:ln w="38100"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C30DD7-0740-7FE1-C77A-3D81F3CD6CFB}"/>
              </a:ext>
            </a:extLst>
          </p:cNvPr>
          <p:cNvSpPr txBox="1"/>
          <p:nvPr/>
        </p:nvSpPr>
        <p:spPr>
          <a:xfrm>
            <a:off x="2095178" y="1313535"/>
            <a:ext cx="2301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0070C0"/>
                </a:solidFill>
              </a:rPr>
              <a:t>Training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C34515-3D15-1B23-7831-9B29CDEFA479}"/>
              </a:ext>
            </a:extLst>
          </p:cNvPr>
          <p:cNvSpPr txBox="1"/>
          <p:nvPr/>
        </p:nvSpPr>
        <p:spPr>
          <a:xfrm>
            <a:off x="2095178" y="3686070"/>
            <a:ext cx="2301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0070C0"/>
                </a:solidFill>
              </a:rPr>
              <a:t>Testing Data</a:t>
            </a:r>
          </a:p>
        </p:txBody>
      </p:sp>
    </p:spTree>
    <p:extLst>
      <p:ext uri="{BB962C8B-B14F-4D97-AF65-F5344CB8AC3E}">
        <p14:creationId xmlns:p14="http://schemas.microsoft.com/office/powerpoint/2010/main" val="3595658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chemeClr val="tx1"/>
                </a:solidFill>
              </a:rPr>
              <a:t>Classifiers Evaluation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3FBAB-C843-4F84-A4A5-8E6233AB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88A5-A627-4BE8-A7A2-F038556E4D3A}" type="slidenum">
              <a:rPr lang="en-SG" smtClean="0"/>
              <a:t>28</a:t>
            </a:fld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8CBFD-9DA2-D100-D0D6-4D2E953B3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37"/>
          <a:stretch/>
        </p:blipFill>
        <p:spPr>
          <a:xfrm>
            <a:off x="418455" y="1313535"/>
            <a:ext cx="7539925" cy="234472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96B611-D271-E3A0-FEFB-2EC7CEC3A867}"/>
              </a:ext>
            </a:extLst>
          </p:cNvPr>
          <p:cNvCxnSpPr>
            <a:cxnSpLocks/>
          </p:cNvCxnSpPr>
          <p:nvPr/>
        </p:nvCxnSpPr>
        <p:spPr>
          <a:xfrm>
            <a:off x="418455" y="3060914"/>
            <a:ext cx="7632158" cy="0"/>
          </a:xfrm>
          <a:prstGeom prst="line">
            <a:avLst/>
          </a:prstGeom>
          <a:ln w="38100"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C30DD7-0740-7FE1-C77A-3D81F3CD6CFB}"/>
              </a:ext>
            </a:extLst>
          </p:cNvPr>
          <p:cNvSpPr txBox="1"/>
          <p:nvPr/>
        </p:nvSpPr>
        <p:spPr>
          <a:xfrm>
            <a:off x="2095178" y="1313535"/>
            <a:ext cx="2301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0070C0"/>
                </a:solidFill>
              </a:rPr>
              <a:t>Training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C34515-3D15-1B23-7831-9B29CDEFA479}"/>
              </a:ext>
            </a:extLst>
          </p:cNvPr>
          <p:cNvSpPr txBox="1"/>
          <p:nvPr/>
        </p:nvSpPr>
        <p:spPr>
          <a:xfrm>
            <a:off x="2095178" y="3686070"/>
            <a:ext cx="2301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0070C0"/>
                </a:solidFill>
              </a:rPr>
              <a:t>Testing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F3BA0F-8FFA-33AC-43C7-5B0C9A1AB916}"/>
              </a:ext>
            </a:extLst>
          </p:cNvPr>
          <p:cNvSpPr txBox="1"/>
          <p:nvPr/>
        </p:nvSpPr>
        <p:spPr>
          <a:xfrm>
            <a:off x="7958380" y="1513808"/>
            <a:ext cx="969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Prediction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DCBF432-A844-5D8B-0199-BE0653F56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994987"/>
              </p:ext>
            </p:extLst>
          </p:nvPr>
        </p:nvGraphicFramePr>
        <p:xfrm>
          <a:off x="8163675" y="1767107"/>
          <a:ext cx="270687" cy="1867460"/>
        </p:xfrm>
        <a:graphic>
          <a:graphicData uri="http://schemas.openxmlformats.org/drawingml/2006/table">
            <a:tbl>
              <a:tblPr firstRow="1" bandRow="1">
                <a:tableStyleId>{5F493B26-2AFF-4D59-9184-3F119D06EE60}</a:tableStyleId>
              </a:tblPr>
              <a:tblGrid>
                <a:gridCol w="270687">
                  <a:extLst>
                    <a:ext uri="{9D8B030D-6E8A-4147-A177-3AD203B41FA5}">
                      <a16:colId xmlns:a16="http://schemas.microsoft.com/office/drawing/2014/main" val="337501633"/>
                    </a:ext>
                  </a:extLst>
                </a:gridCol>
              </a:tblGrid>
              <a:tr h="186746">
                <a:tc>
                  <a:txBody>
                    <a:bodyPr/>
                    <a:lstStyle/>
                    <a:p>
                      <a:r>
                        <a:rPr lang="en-SG" sz="600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708180"/>
                  </a:ext>
                </a:extLst>
              </a:tr>
              <a:tr h="186746">
                <a:tc>
                  <a:txBody>
                    <a:bodyPr/>
                    <a:lstStyle/>
                    <a:p>
                      <a:r>
                        <a:rPr lang="en-SG" sz="600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597801"/>
                  </a:ext>
                </a:extLst>
              </a:tr>
              <a:tr h="186746">
                <a:tc>
                  <a:txBody>
                    <a:bodyPr/>
                    <a:lstStyle/>
                    <a:p>
                      <a:r>
                        <a:rPr lang="en-SG" sz="600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958925"/>
                  </a:ext>
                </a:extLst>
              </a:tr>
              <a:tr h="186746">
                <a:tc>
                  <a:txBody>
                    <a:bodyPr/>
                    <a:lstStyle/>
                    <a:p>
                      <a:r>
                        <a:rPr lang="en-SG" sz="600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648470"/>
                  </a:ext>
                </a:extLst>
              </a:tr>
              <a:tr h="186746">
                <a:tc>
                  <a:txBody>
                    <a:bodyPr/>
                    <a:lstStyle/>
                    <a:p>
                      <a:r>
                        <a:rPr lang="en-SG" sz="600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2565"/>
                  </a:ext>
                </a:extLst>
              </a:tr>
              <a:tr h="186746">
                <a:tc>
                  <a:txBody>
                    <a:bodyPr/>
                    <a:lstStyle/>
                    <a:p>
                      <a:r>
                        <a:rPr lang="en-SG" sz="600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033099"/>
                  </a:ext>
                </a:extLst>
              </a:tr>
              <a:tr h="186746">
                <a:tc>
                  <a:txBody>
                    <a:bodyPr/>
                    <a:lstStyle/>
                    <a:p>
                      <a:r>
                        <a:rPr lang="en-SG" sz="600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893312"/>
                  </a:ext>
                </a:extLst>
              </a:tr>
              <a:tr h="186746">
                <a:tc>
                  <a:txBody>
                    <a:bodyPr/>
                    <a:lstStyle/>
                    <a:p>
                      <a:r>
                        <a:rPr lang="en-SG" sz="600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090218"/>
                  </a:ext>
                </a:extLst>
              </a:tr>
              <a:tr h="186746">
                <a:tc>
                  <a:txBody>
                    <a:bodyPr/>
                    <a:lstStyle/>
                    <a:p>
                      <a:r>
                        <a:rPr lang="en-SG" sz="600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883688"/>
                  </a:ext>
                </a:extLst>
              </a:tr>
              <a:tr h="186746">
                <a:tc>
                  <a:txBody>
                    <a:bodyPr/>
                    <a:lstStyle/>
                    <a:p>
                      <a:r>
                        <a:rPr lang="en-SG" sz="600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290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1765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chemeClr val="tx1"/>
                </a:solidFill>
              </a:rPr>
              <a:t>Classifiers Evaluation Metrics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EF222-4650-5B20-B3CF-2164265B4EF6}"/>
              </a:ext>
            </a:extLst>
          </p:cNvPr>
          <p:cNvSpPr txBox="1"/>
          <p:nvPr/>
        </p:nvSpPr>
        <p:spPr>
          <a:xfrm>
            <a:off x="-1" y="4922596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00" dirty="0"/>
              <a:t>https://en.wikipedia.org/wiki/Confusion_matrix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7F6D8-0977-D274-29BD-1B495ECA5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07" y="1370005"/>
            <a:ext cx="7513783" cy="3429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313F66-6C8C-A009-3138-B60CF064AE80}"/>
              </a:ext>
            </a:extLst>
          </p:cNvPr>
          <p:cNvSpPr txBox="1"/>
          <p:nvPr/>
        </p:nvSpPr>
        <p:spPr>
          <a:xfrm>
            <a:off x="380754" y="1000674"/>
            <a:ext cx="263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800" b="1" u="sng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2147096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chemeClr val="tx1"/>
                </a:solidFill>
                <a:latin typeface="+mj-lt"/>
              </a:rPr>
              <a:t>Learning Outcome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3FBAB-C843-4F84-A4A5-8E6233AB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88A5-A627-4BE8-A7A2-F038556E4D3A}" type="slidenum">
              <a:rPr lang="en-SG" smtClean="0">
                <a:latin typeface="+mj-lt"/>
              </a:rPr>
              <a:t>3</a:t>
            </a:fld>
            <a:endParaRPr lang="en-SG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CA6A8-1B70-B4EE-AA39-1464236810A6}"/>
              </a:ext>
            </a:extLst>
          </p:cNvPr>
          <p:cNvSpPr txBox="1"/>
          <p:nvPr/>
        </p:nvSpPr>
        <p:spPr>
          <a:xfrm>
            <a:off x="628650" y="1198983"/>
            <a:ext cx="8096250" cy="95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By the end of the session, you will be able to develop at least one AI model for classification / regression. 			</a:t>
            </a:r>
          </a:p>
        </p:txBody>
      </p:sp>
    </p:spTree>
    <p:extLst>
      <p:ext uri="{BB962C8B-B14F-4D97-AF65-F5344CB8AC3E}">
        <p14:creationId xmlns:p14="http://schemas.microsoft.com/office/powerpoint/2010/main" val="2885878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69ED35-5725-476E-BAA8-F99BF65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288A-6BAD-4BD4-8533-E823FC31D5E9}" type="slidenum">
              <a:rPr lang="en-SG" smtClean="0">
                <a:latin typeface="+mj-lt"/>
              </a:rPr>
              <a:t>30</a:t>
            </a:fld>
            <a:endParaRPr lang="en-SG">
              <a:latin typeface="+mj-lt"/>
            </a:endParaRPr>
          </a:p>
        </p:txBody>
      </p:sp>
      <p:sp>
        <p:nvSpPr>
          <p:cNvPr id="59" name="Google Shape;147;p27">
            <a:extLst>
              <a:ext uri="{FF2B5EF4-FFF2-40B4-BE49-F238E27FC236}">
                <a16:creationId xmlns:a16="http://schemas.microsoft.com/office/drawing/2014/main" id="{F5DD685E-EE0A-4B69-913A-51915196DD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-SG" b="1" dirty="0">
                <a:solidFill>
                  <a:schemeClr val="tx1"/>
                </a:solidFill>
                <a:latin typeface="+mj-lt"/>
              </a:rPr>
              <a:t>Example: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3610AA-3EEA-6055-088A-045F77EA9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72" y="1429392"/>
            <a:ext cx="3722379" cy="1121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419914-99AE-045A-869C-0FE760550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8" y="2609140"/>
            <a:ext cx="3414594" cy="1605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F14881-C7B9-6E71-E5F3-BB15AE95E2DA}"/>
                  </a:ext>
                </a:extLst>
              </p:cNvPr>
              <p:cNvSpPr txBox="1"/>
              <p:nvPr/>
            </p:nvSpPr>
            <p:spPr>
              <a:xfrm>
                <a:off x="562270" y="4459486"/>
                <a:ext cx="324802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SG" sz="1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𝑠𝑝𝑎𝑐𝑒</m:t>
                      </m:r>
                      <m:r>
                        <a:rPr lang="en-SG" sz="1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SG" sz="140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r>
                        <a:rPr lang="en-SG" sz="1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1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𝑛𝑢𝑚𝑒𝑟𝑖𝑐</m:t>
                      </m:r>
                      <m:r>
                        <a:rPr lang="en-SG" sz="1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en-SG" sz="1400" b="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F14881-C7B9-6E71-E5F3-BB15AE95E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70" y="4459486"/>
                <a:ext cx="3248025" cy="307777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ket 6">
            <a:extLst>
              <a:ext uri="{FF2B5EF4-FFF2-40B4-BE49-F238E27FC236}">
                <a16:creationId xmlns:a16="http://schemas.microsoft.com/office/drawing/2014/main" id="{01C34933-DF76-9504-4136-3799516A969D}"/>
              </a:ext>
            </a:extLst>
          </p:cNvPr>
          <p:cNvSpPr/>
          <p:nvPr/>
        </p:nvSpPr>
        <p:spPr>
          <a:xfrm rot="16200000">
            <a:off x="2101254" y="3532854"/>
            <a:ext cx="170059" cy="1532932"/>
          </a:xfrm>
          <a:prstGeom prst="leftBracket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503D02-75E5-FD53-11D0-D97ED883092E}"/>
                  </a:ext>
                </a:extLst>
              </p:cNvPr>
              <p:cNvSpPr txBox="1"/>
              <p:nvPr/>
            </p:nvSpPr>
            <p:spPr>
              <a:xfrm>
                <a:off x="4024070" y="2460260"/>
                <a:ext cx="6667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𝓨</m:t>
                      </m:r>
                    </m:oMath>
                  </m:oMathPara>
                </a14:m>
                <a:endParaRPr lang="en-SG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503D02-75E5-FD53-11D0-D97ED8830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070" y="2460260"/>
                <a:ext cx="666750" cy="307777"/>
              </a:xfrm>
              <a:prstGeom prst="rect">
                <a:avLst/>
              </a:prstGeom>
              <a:blipFill>
                <a:blip r:embed="rId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4AB3FA-5314-8142-6C1D-B54979EF0D3E}"/>
              </a:ext>
            </a:extLst>
          </p:cNvPr>
          <p:cNvCxnSpPr>
            <a:cxnSpLocks/>
          </p:cNvCxnSpPr>
          <p:nvPr/>
        </p:nvCxnSpPr>
        <p:spPr>
          <a:xfrm flipH="1">
            <a:off x="3876554" y="2630319"/>
            <a:ext cx="333375" cy="2830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04042F-2D25-72DC-083B-680080576B6F}"/>
              </a:ext>
            </a:extLst>
          </p:cNvPr>
          <p:cNvGrpSpPr/>
          <p:nvPr/>
        </p:nvGrpSpPr>
        <p:grpSpPr>
          <a:xfrm>
            <a:off x="5262320" y="1268449"/>
            <a:ext cx="3590341" cy="1011116"/>
            <a:chOff x="768491" y="1429392"/>
            <a:chExt cx="3590341" cy="1011116"/>
          </a:xfrm>
        </p:grpSpPr>
        <p:pic>
          <p:nvPicPr>
            <p:cNvPr id="20" name="Graphic 19" descr="Gears with solid fill">
              <a:extLst>
                <a:ext uri="{FF2B5EF4-FFF2-40B4-BE49-F238E27FC236}">
                  <a16:creationId xmlns:a16="http://schemas.microsoft.com/office/drawing/2014/main" id="{6E111DBE-D6CC-E94E-603F-A70EE229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979737" y="1429392"/>
              <a:ext cx="1011116" cy="101111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AFC97C-79F8-552A-C4B1-16E4078325AD}"/>
                </a:ext>
              </a:extLst>
            </p:cNvPr>
            <p:cNvSpPr txBox="1"/>
            <p:nvPr/>
          </p:nvSpPr>
          <p:spPr>
            <a:xfrm>
              <a:off x="768491" y="1780882"/>
              <a:ext cx="841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Input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773AD9-DAB5-E674-EC87-FCD14287CEC5}"/>
                </a:ext>
              </a:extLst>
            </p:cNvPr>
            <p:cNvSpPr txBox="1"/>
            <p:nvPr/>
          </p:nvSpPr>
          <p:spPr>
            <a:xfrm>
              <a:off x="3517584" y="1780882"/>
              <a:ext cx="841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Output</a:t>
              </a: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9B68197C-49EE-602B-9AA8-657B5CD40D1F}"/>
                </a:ext>
              </a:extLst>
            </p:cNvPr>
            <p:cNvSpPr/>
            <p:nvPr/>
          </p:nvSpPr>
          <p:spPr>
            <a:xfrm>
              <a:off x="1607069" y="1780882"/>
              <a:ext cx="326571" cy="3077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66DC916-058E-EEAE-9C8F-2DF665E88996}"/>
                </a:ext>
              </a:extLst>
            </p:cNvPr>
            <p:cNvSpPr/>
            <p:nvPr/>
          </p:nvSpPr>
          <p:spPr>
            <a:xfrm>
              <a:off x="3090933" y="1780882"/>
              <a:ext cx="326571" cy="3077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07BAC57-2E58-AF81-4259-FAE7E6CB522B}"/>
                  </a:ext>
                </a:extLst>
              </p:cNvPr>
              <p:cNvSpPr txBox="1"/>
              <p:nvPr/>
            </p:nvSpPr>
            <p:spPr>
              <a:xfrm>
                <a:off x="4676773" y="2080024"/>
                <a:ext cx="1809615" cy="518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SG" sz="1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𝑠𝑝𝑎𝑐𝑒</m:t>
                      </m:r>
                      <m:r>
                        <a:rPr lang="en-SG" sz="1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SG" sz="140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r>
                        <a:rPr lang="en-SG" sz="1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SG" sz="1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𝑠𝑙</m:t>
                      </m:r>
                      <m:r>
                        <a:rPr lang="en-SG" sz="1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SG" sz="1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𝑠𝑤</m:t>
                      </m:r>
                      <m:r>
                        <a:rPr lang="en-SG" sz="1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SG" sz="1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𝑝𝑙</m:t>
                      </m:r>
                      <m:r>
                        <a:rPr lang="en-SG" sz="1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SG" sz="1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𝑝𝑤</m:t>
                      </m:r>
                      <m:r>
                        <a:rPr lang="en-SG" sz="1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SG" sz="1400" b="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07BAC57-2E58-AF81-4259-FAE7E6CB5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773" y="2080024"/>
                <a:ext cx="1809615" cy="518283"/>
              </a:xfrm>
              <a:prstGeom prst="rect">
                <a:avLst/>
              </a:prstGeom>
              <a:blipFill>
                <a:blip r:embed="rId10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CF75CB-2429-2C38-E097-EB92F9ECF1B3}"/>
                  </a:ext>
                </a:extLst>
              </p:cNvPr>
              <p:cNvSpPr txBox="1"/>
              <p:nvPr/>
            </p:nvSpPr>
            <p:spPr>
              <a:xfrm>
                <a:off x="8038656" y="2080024"/>
                <a:ext cx="6667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𝓨</m:t>
                      </m:r>
                    </m:oMath>
                  </m:oMathPara>
                </a14:m>
                <a:endParaRPr lang="en-SG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CF75CB-2429-2C38-E097-EB92F9ECF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656" y="2080024"/>
                <a:ext cx="666750" cy="307777"/>
              </a:xfrm>
              <a:prstGeom prst="rect">
                <a:avLst/>
              </a:prstGeom>
              <a:blipFill>
                <a:blip r:embed="rId11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ECC6ED5-CC9E-E887-554B-DEB811762533}"/>
                  </a:ext>
                </a:extLst>
              </p:cNvPr>
              <p:cNvSpPr txBox="1"/>
              <p:nvPr/>
            </p:nvSpPr>
            <p:spPr>
              <a:xfrm>
                <a:off x="6419850" y="2381283"/>
                <a:ext cx="12763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SG" sz="18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G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𝓧</m:t>
                      </m:r>
                      <m:r>
                        <a:rPr lang="en-SG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SG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𝓨</m:t>
                      </m:r>
                    </m:oMath>
                  </m:oMathPara>
                </a14:m>
                <a:endParaRPr lang="en-SG" sz="18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ECC6ED5-CC9E-E887-554B-DEB811762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850" y="2381283"/>
                <a:ext cx="1276350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561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69ED35-5725-476E-BAA8-F99BF65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288A-6BAD-4BD4-8533-E823FC31D5E9}" type="slidenum">
              <a:rPr lang="en-SG" smtClean="0">
                <a:latin typeface="+mj-lt"/>
              </a:rPr>
              <a:t>31</a:t>
            </a:fld>
            <a:endParaRPr lang="en-SG">
              <a:latin typeface="+mj-lt"/>
            </a:endParaRPr>
          </a:p>
        </p:txBody>
      </p:sp>
      <p:sp>
        <p:nvSpPr>
          <p:cNvPr id="59" name="Google Shape;147;p27">
            <a:extLst>
              <a:ext uri="{FF2B5EF4-FFF2-40B4-BE49-F238E27FC236}">
                <a16:creationId xmlns:a16="http://schemas.microsoft.com/office/drawing/2014/main" id="{F5DD685E-EE0A-4B69-913A-51915196DD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-SG" b="1" dirty="0">
                <a:solidFill>
                  <a:schemeClr val="tx1"/>
                </a:solidFill>
                <a:latin typeface="+mj-lt"/>
              </a:rPr>
              <a:t>Example: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F14881-C7B9-6E71-E5F3-BB15AE95E2DA}"/>
                  </a:ext>
                </a:extLst>
              </p:cNvPr>
              <p:cNvSpPr txBox="1"/>
              <p:nvPr/>
            </p:nvSpPr>
            <p:spPr>
              <a:xfrm>
                <a:off x="66202" y="4214289"/>
                <a:ext cx="324802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SG" sz="1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𝑠𝑝𝑎𝑐𝑒</m:t>
                      </m:r>
                      <m:r>
                        <a:rPr lang="en-SG" sz="1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SG" sz="140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r>
                        <a:rPr lang="en-SG" sz="1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1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𝑠𝑒𝑡𝑠</m:t>
                      </m:r>
                      <m:r>
                        <a:rPr lang="en-SG" sz="1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SG" sz="1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lang="en-SG" sz="1400" b="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F14881-C7B9-6E71-E5F3-BB15AE95E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2" y="4214289"/>
                <a:ext cx="3248025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ket 6">
            <a:extLst>
              <a:ext uri="{FF2B5EF4-FFF2-40B4-BE49-F238E27FC236}">
                <a16:creationId xmlns:a16="http://schemas.microsoft.com/office/drawing/2014/main" id="{01C34933-DF76-9504-4136-3799516A969D}"/>
              </a:ext>
            </a:extLst>
          </p:cNvPr>
          <p:cNvSpPr/>
          <p:nvPr/>
        </p:nvSpPr>
        <p:spPr>
          <a:xfrm rot="16200000">
            <a:off x="1068913" y="3279012"/>
            <a:ext cx="170059" cy="1532932"/>
          </a:xfrm>
          <a:prstGeom prst="leftBracket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503D02-75E5-FD53-11D0-D97ED883092E}"/>
                  </a:ext>
                </a:extLst>
              </p:cNvPr>
              <p:cNvSpPr txBox="1"/>
              <p:nvPr/>
            </p:nvSpPr>
            <p:spPr>
              <a:xfrm>
                <a:off x="3992026" y="2781463"/>
                <a:ext cx="6667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𝓨</m:t>
                      </m:r>
                    </m:oMath>
                  </m:oMathPara>
                </a14:m>
                <a:endParaRPr lang="en-SG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503D02-75E5-FD53-11D0-D97ED8830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026" y="2781463"/>
                <a:ext cx="666750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7204042F-2D25-72DC-083B-680080576B6F}"/>
              </a:ext>
            </a:extLst>
          </p:cNvPr>
          <p:cNvGrpSpPr/>
          <p:nvPr/>
        </p:nvGrpSpPr>
        <p:grpSpPr>
          <a:xfrm>
            <a:off x="4561474" y="1268448"/>
            <a:ext cx="4291187" cy="1208489"/>
            <a:chOff x="768491" y="1429392"/>
            <a:chExt cx="3590341" cy="1011116"/>
          </a:xfrm>
        </p:grpSpPr>
        <p:pic>
          <p:nvPicPr>
            <p:cNvPr id="20" name="Graphic 19" descr="Gears with solid fill">
              <a:extLst>
                <a:ext uri="{FF2B5EF4-FFF2-40B4-BE49-F238E27FC236}">
                  <a16:creationId xmlns:a16="http://schemas.microsoft.com/office/drawing/2014/main" id="{6E111DBE-D6CC-E94E-603F-A70EE229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79737" y="1429392"/>
              <a:ext cx="1011116" cy="101111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AFC97C-79F8-552A-C4B1-16E4078325AD}"/>
                </a:ext>
              </a:extLst>
            </p:cNvPr>
            <p:cNvSpPr txBox="1"/>
            <p:nvPr/>
          </p:nvSpPr>
          <p:spPr>
            <a:xfrm>
              <a:off x="768491" y="1780882"/>
              <a:ext cx="841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Input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773AD9-DAB5-E674-EC87-FCD14287CEC5}"/>
                </a:ext>
              </a:extLst>
            </p:cNvPr>
            <p:cNvSpPr txBox="1"/>
            <p:nvPr/>
          </p:nvSpPr>
          <p:spPr>
            <a:xfrm>
              <a:off x="3517584" y="1780882"/>
              <a:ext cx="841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Output</a:t>
              </a: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9B68197C-49EE-602B-9AA8-657B5CD40D1F}"/>
                </a:ext>
              </a:extLst>
            </p:cNvPr>
            <p:cNvSpPr/>
            <p:nvPr/>
          </p:nvSpPr>
          <p:spPr>
            <a:xfrm>
              <a:off x="1607069" y="1780882"/>
              <a:ext cx="326571" cy="3077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66DC916-058E-EEAE-9C8F-2DF665E88996}"/>
                </a:ext>
              </a:extLst>
            </p:cNvPr>
            <p:cNvSpPr/>
            <p:nvPr/>
          </p:nvSpPr>
          <p:spPr>
            <a:xfrm>
              <a:off x="3090933" y="1780882"/>
              <a:ext cx="326571" cy="3077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07BAC57-2E58-AF81-4259-FAE7E6CB522B}"/>
                  </a:ext>
                </a:extLst>
              </p:cNvPr>
              <p:cNvSpPr txBox="1"/>
              <p:nvPr/>
            </p:nvSpPr>
            <p:spPr>
              <a:xfrm>
                <a:off x="4442037" y="2210612"/>
                <a:ext cx="2124077" cy="5226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en-SG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SG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SG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SG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SG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SG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SG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SG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SG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SG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SG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SG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07BAC57-2E58-AF81-4259-FAE7E6CB5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037" y="2210612"/>
                <a:ext cx="2124077" cy="522644"/>
              </a:xfrm>
              <a:prstGeom prst="rect">
                <a:avLst/>
              </a:prstGeom>
              <a:blipFill>
                <a:blip r:embed="rId8"/>
                <a:stretch>
                  <a:fillRect r="-2299" b="-10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CF75CB-2429-2C38-E097-EB92F9ECF1B3}"/>
                  </a:ext>
                </a:extLst>
              </p:cNvPr>
              <p:cNvSpPr txBox="1"/>
              <p:nvPr/>
            </p:nvSpPr>
            <p:spPr>
              <a:xfrm>
                <a:off x="8038656" y="2080024"/>
                <a:ext cx="6667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𝓨</m:t>
                      </m:r>
                    </m:oMath>
                  </m:oMathPara>
                </a14:m>
                <a:endParaRPr lang="en-SG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CF75CB-2429-2C38-E097-EB92F9ECF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656" y="2080024"/>
                <a:ext cx="666750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ECC6ED5-CC9E-E887-554B-DEB811762533}"/>
                  </a:ext>
                </a:extLst>
              </p:cNvPr>
              <p:cNvSpPr txBox="1"/>
              <p:nvPr/>
            </p:nvSpPr>
            <p:spPr>
              <a:xfrm>
                <a:off x="6009159" y="2963606"/>
                <a:ext cx="12763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SG" sz="18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G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𝓧</m:t>
                      </m:r>
                      <m:r>
                        <a:rPr lang="en-SG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SG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𝓨</m:t>
                      </m:r>
                    </m:oMath>
                  </m:oMathPara>
                </a14:m>
                <a:endParaRPr lang="en-SG" sz="18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ECC6ED5-CC9E-E887-554B-DEB811762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159" y="2963606"/>
                <a:ext cx="1276350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D97C4DFE-DDE9-E96C-DBC5-48DCFF0DA3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475" y="1504669"/>
            <a:ext cx="3586555" cy="241344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4AB3FA-5314-8142-6C1D-B54979EF0D3E}"/>
              </a:ext>
            </a:extLst>
          </p:cNvPr>
          <p:cNvCxnSpPr>
            <a:cxnSpLocks/>
          </p:cNvCxnSpPr>
          <p:nvPr/>
        </p:nvCxnSpPr>
        <p:spPr>
          <a:xfrm flipH="1">
            <a:off x="3873259" y="3006749"/>
            <a:ext cx="333375" cy="2830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326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53B0-04C6-F038-1B73-8D25CA73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583463-AB80-6F37-10AD-2B3FB1AD4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22" y="996156"/>
            <a:ext cx="6076328" cy="3852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596C27-B398-A4B4-00E9-861B36053A07}"/>
              </a:ext>
            </a:extLst>
          </p:cNvPr>
          <p:cNvSpPr txBox="1"/>
          <p:nvPr/>
        </p:nvSpPr>
        <p:spPr>
          <a:xfrm>
            <a:off x="0" y="4933441"/>
            <a:ext cx="62293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00" dirty="0"/>
              <a:t>https://medium.com/@yadavdeepika729/different-machine-learning-models-2387575e64cd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CE95DE0-2090-72D0-FF61-C99D1535BD40}"/>
              </a:ext>
            </a:extLst>
          </p:cNvPr>
          <p:cNvSpPr/>
          <p:nvPr/>
        </p:nvSpPr>
        <p:spPr>
          <a:xfrm>
            <a:off x="4335333" y="1185340"/>
            <a:ext cx="2873336" cy="2569914"/>
          </a:xfrm>
          <a:prstGeom prst="roundRect">
            <a:avLst/>
          </a:prstGeom>
          <a:solidFill>
            <a:schemeClr val="tx2">
              <a:lumMod val="90000"/>
              <a:alpha val="3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9162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chemeClr val="tx1"/>
                </a:solidFill>
                <a:latin typeface="+mj-lt"/>
              </a:rPr>
              <a:t>Regression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3FBAB-C843-4F84-A4A5-8E6233AB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88A5-A627-4BE8-A7A2-F038556E4D3A}" type="slidenum">
              <a:rPr lang="en-SG" smtClean="0"/>
              <a:t>33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817560-ACCB-5AFC-B839-9A086A71B5CB}"/>
              </a:ext>
            </a:extLst>
          </p:cNvPr>
          <p:cNvSpPr txBox="1"/>
          <p:nvPr/>
        </p:nvSpPr>
        <p:spPr>
          <a:xfrm>
            <a:off x="675042" y="2001325"/>
            <a:ext cx="36313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2400" b="0" i="0" dirty="0">
                <a:solidFill>
                  <a:srgbClr val="292929"/>
                </a:solidFill>
                <a:effectLst/>
                <a:latin typeface="+mn-lt"/>
              </a:rPr>
              <a:t>Process of estimating the relationship between a dependent variable and independent variables.</a:t>
            </a:r>
            <a:endParaRPr lang="en-US" sz="2400" dirty="0">
              <a:latin typeface="+mn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D3EF21-1674-70D1-6D52-600EC9406050}"/>
              </a:ext>
            </a:extLst>
          </p:cNvPr>
          <p:cNvCxnSpPr/>
          <p:nvPr/>
        </p:nvCxnSpPr>
        <p:spPr>
          <a:xfrm flipV="1">
            <a:off x="4962633" y="1469495"/>
            <a:ext cx="0" cy="229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A05E63-B25F-6E1E-AFE4-C46BFBF76978}"/>
              </a:ext>
            </a:extLst>
          </p:cNvPr>
          <p:cNvCxnSpPr/>
          <p:nvPr/>
        </p:nvCxnSpPr>
        <p:spPr>
          <a:xfrm>
            <a:off x="4962634" y="3775936"/>
            <a:ext cx="2667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C67EEF5-1C15-7278-5D86-19DD7AEC60BC}"/>
              </a:ext>
            </a:extLst>
          </p:cNvPr>
          <p:cNvSpPr/>
          <p:nvPr/>
        </p:nvSpPr>
        <p:spPr>
          <a:xfrm>
            <a:off x="5332654" y="3296551"/>
            <a:ext cx="139839" cy="15060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9550529-124E-0B6F-24CD-728718293E2C}"/>
              </a:ext>
            </a:extLst>
          </p:cNvPr>
          <p:cNvSpPr/>
          <p:nvPr/>
        </p:nvSpPr>
        <p:spPr>
          <a:xfrm>
            <a:off x="6240642" y="2786155"/>
            <a:ext cx="139839" cy="15060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4AE370F-0A48-6312-4A6E-BFB85C8551E9}"/>
              </a:ext>
            </a:extLst>
          </p:cNvPr>
          <p:cNvSpPr/>
          <p:nvPr/>
        </p:nvSpPr>
        <p:spPr>
          <a:xfrm>
            <a:off x="6380481" y="2437181"/>
            <a:ext cx="139839" cy="15060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43EB8F9-7083-5EE8-CC5E-1B4553A8DADF}"/>
              </a:ext>
            </a:extLst>
          </p:cNvPr>
          <p:cNvSpPr/>
          <p:nvPr/>
        </p:nvSpPr>
        <p:spPr>
          <a:xfrm>
            <a:off x="5676231" y="3118375"/>
            <a:ext cx="139839" cy="15060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AAD303-0B04-DC30-FAC9-1E7798009D45}"/>
              </a:ext>
            </a:extLst>
          </p:cNvPr>
          <p:cNvSpPr/>
          <p:nvPr/>
        </p:nvSpPr>
        <p:spPr>
          <a:xfrm>
            <a:off x="6761581" y="2270367"/>
            <a:ext cx="139839" cy="15060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754DD19-AEE0-EC53-AC34-5509CE66C3EB}"/>
              </a:ext>
            </a:extLst>
          </p:cNvPr>
          <p:cNvSpPr/>
          <p:nvPr/>
        </p:nvSpPr>
        <p:spPr>
          <a:xfrm>
            <a:off x="7070850" y="2005718"/>
            <a:ext cx="139839" cy="15060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EA8086-7E03-9ACC-FF0A-AECC28C1E498}"/>
              </a:ext>
            </a:extLst>
          </p:cNvPr>
          <p:cNvSpPr/>
          <p:nvPr/>
        </p:nvSpPr>
        <p:spPr>
          <a:xfrm>
            <a:off x="7393203" y="1892869"/>
            <a:ext cx="139839" cy="15060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231461-6155-830B-776B-D3D3BA97666C}"/>
              </a:ext>
            </a:extLst>
          </p:cNvPr>
          <p:cNvSpPr txBox="1"/>
          <p:nvPr/>
        </p:nvSpPr>
        <p:spPr>
          <a:xfrm>
            <a:off x="4790515" y="1157521"/>
            <a:ext cx="376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0EA568-1EEA-F3E8-3C1C-2744B579EB7E}"/>
              </a:ext>
            </a:extLst>
          </p:cNvPr>
          <p:cNvSpPr txBox="1"/>
          <p:nvPr/>
        </p:nvSpPr>
        <p:spPr>
          <a:xfrm>
            <a:off x="7597589" y="3622048"/>
            <a:ext cx="376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C987B0B-D668-339D-9A12-D556C0CEC927}"/>
              </a:ext>
            </a:extLst>
          </p:cNvPr>
          <p:cNvSpPr/>
          <p:nvPr/>
        </p:nvSpPr>
        <p:spPr>
          <a:xfrm>
            <a:off x="5901827" y="2877155"/>
            <a:ext cx="139839" cy="15060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3A2C88B-56CF-102F-5AFF-26122C4DE374}"/>
              </a:ext>
            </a:extLst>
          </p:cNvPr>
          <p:cNvCxnSpPr/>
          <p:nvPr/>
        </p:nvCxnSpPr>
        <p:spPr>
          <a:xfrm flipV="1">
            <a:off x="4962633" y="1753497"/>
            <a:ext cx="2667897" cy="202243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171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chemeClr val="tx1"/>
                </a:solidFill>
                <a:latin typeface="+mj-lt"/>
              </a:rPr>
              <a:t>Regression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3FBAB-C843-4F84-A4A5-8E6233AB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88A5-A627-4BE8-A7A2-F038556E4D3A}" type="slidenum">
              <a:rPr lang="en-SG" smtClean="0"/>
              <a:t>34</a:t>
            </a:fld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E7A96E-E604-FDC0-F16A-D8C59F5B4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151" b="51050"/>
          <a:stretch/>
        </p:blipFill>
        <p:spPr>
          <a:xfrm>
            <a:off x="456384" y="1208490"/>
            <a:ext cx="4730387" cy="19875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272EB1-3F97-51C2-F8B6-2E7794D46DCC}"/>
              </a:ext>
            </a:extLst>
          </p:cNvPr>
          <p:cNvSpPr txBox="1"/>
          <p:nvPr/>
        </p:nvSpPr>
        <p:spPr>
          <a:xfrm>
            <a:off x="34019" y="4897278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dirty="0"/>
              <a:t>https://www.springboard.com/blog/data-science/regression-vs-classification/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43C0E06-AC6B-4D3C-B2CE-2D381149491D}"/>
              </a:ext>
            </a:extLst>
          </p:cNvPr>
          <p:cNvSpPr txBox="1"/>
          <p:nvPr/>
        </p:nvSpPr>
        <p:spPr>
          <a:xfrm>
            <a:off x="696687" y="3524299"/>
            <a:ext cx="78186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100" dirty="0"/>
              <a:t>Pause and think about some possible example on regression problem.</a:t>
            </a:r>
          </a:p>
        </p:txBody>
      </p:sp>
    </p:spTree>
    <p:extLst>
      <p:ext uri="{BB962C8B-B14F-4D97-AF65-F5344CB8AC3E}">
        <p14:creationId xmlns:p14="http://schemas.microsoft.com/office/powerpoint/2010/main" val="807350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chemeClr val="tx1"/>
                </a:solidFill>
                <a:latin typeface="+mj-lt"/>
              </a:rPr>
              <a:t>Regression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3FBAB-C843-4F84-A4A5-8E6233AB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88A5-A627-4BE8-A7A2-F038556E4D3A}" type="slidenum">
              <a:rPr lang="en-SG" smtClean="0"/>
              <a:t>35</a:t>
            </a:fld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7A24FB-BA91-519E-E3DD-441C58739EAD}"/>
              </a:ext>
            </a:extLst>
          </p:cNvPr>
          <p:cNvSpPr txBox="1"/>
          <p:nvPr/>
        </p:nvSpPr>
        <p:spPr>
          <a:xfrm>
            <a:off x="628649" y="1327056"/>
            <a:ext cx="769354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Regression predicts a target attribute which is a number (as opposed to a category)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The simplest regression is a best fit line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1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F30AEA-3105-2D9D-6D12-A8E2B6EE2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829" y="2680522"/>
            <a:ext cx="5926341" cy="236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51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chemeClr val="tx1"/>
                </a:solidFill>
                <a:latin typeface="+mj-lt"/>
              </a:rPr>
              <a:t>Regression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3FBAB-C843-4F84-A4A5-8E6233AB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88A5-A627-4BE8-A7A2-F038556E4D3A}" type="slidenum">
              <a:rPr lang="en-SG" smtClean="0"/>
              <a:t>36</a:t>
            </a:fld>
            <a:endParaRPr lang="en-SG"/>
          </a:p>
        </p:txBody>
      </p:sp>
      <p:pic>
        <p:nvPicPr>
          <p:cNvPr id="13314" name="Picture 2" descr="Multiple Linear Regression and Visualization in Python | Pythonic Excursions">
            <a:extLst>
              <a:ext uri="{FF2B5EF4-FFF2-40B4-BE49-F238E27FC236}">
                <a16:creationId xmlns:a16="http://schemas.microsoft.com/office/drawing/2014/main" id="{2D4387ED-3327-83DA-9685-E13187DCD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980" y="1299249"/>
            <a:ext cx="6748040" cy="335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4FA10F-9360-5332-08EF-4CA708575B72}"/>
              </a:ext>
            </a:extLst>
          </p:cNvPr>
          <p:cNvSpPr txBox="1"/>
          <p:nvPr/>
        </p:nvSpPr>
        <p:spPr>
          <a:xfrm>
            <a:off x="0" y="4922596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00" dirty="0"/>
              <a:t>https://aegis4048.github.io/mutiple_linear_regression_and_visualization_in_python</a:t>
            </a:r>
          </a:p>
        </p:txBody>
      </p:sp>
    </p:spTree>
    <p:extLst>
      <p:ext uri="{BB962C8B-B14F-4D97-AF65-F5344CB8AC3E}">
        <p14:creationId xmlns:p14="http://schemas.microsoft.com/office/powerpoint/2010/main" val="2342245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0F4620-1844-0954-1AFD-C9263418A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" b="47638"/>
          <a:stretch/>
        </p:blipFill>
        <p:spPr>
          <a:xfrm>
            <a:off x="2175190" y="1167677"/>
            <a:ext cx="3088602" cy="1297731"/>
          </a:xfrm>
          <a:prstGeom prst="rect">
            <a:avLst/>
          </a:prstGeom>
        </p:spPr>
      </p:pic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57F1E831-49D2-92FA-7910-AE249BA7302A}"/>
              </a:ext>
            </a:extLst>
          </p:cNvPr>
          <p:cNvGraphicFramePr>
            <a:graphicFrameLocks noGrp="1"/>
          </p:cNvGraphicFramePr>
          <p:nvPr/>
        </p:nvGraphicFramePr>
        <p:xfrm>
          <a:off x="3408201" y="2406586"/>
          <a:ext cx="5530707" cy="2377440"/>
        </p:xfrm>
        <a:graphic>
          <a:graphicData uri="http://schemas.openxmlformats.org/drawingml/2006/table">
            <a:tbl>
              <a:tblPr firstRow="1" bandRow="1">
                <a:tableStyleId>{41BB2FF9-0E16-4628-8FA2-44D74F0A08B3}</a:tableStyleId>
              </a:tblPr>
              <a:tblGrid>
                <a:gridCol w="842962">
                  <a:extLst>
                    <a:ext uri="{9D8B030D-6E8A-4147-A177-3AD203B41FA5}">
                      <a16:colId xmlns:a16="http://schemas.microsoft.com/office/drawing/2014/main" val="3719374494"/>
                    </a:ext>
                  </a:extLst>
                </a:gridCol>
                <a:gridCol w="1184236">
                  <a:extLst>
                    <a:ext uri="{9D8B030D-6E8A-4147-A177-3AD203B41FA5}">
                      <a16:colId xmlns:a16="http://schemas.microsoft.com/office/drawing/2014/main" val="2203713399"/>
                    </a:ext>
                  </a:extLst>
                </a:gridCol>
                <a:gridCol w="1134163">
                  <a:extLst>
                    <a:ext uri="{9D8B030D-6E8A-4147-A177-3AD203B41FA5}">
                      <a16:colId xmlns:a16="http://schemas.microsoft.com/office/drawing/2014/main" val="2138284311"/>
                    </a:ext>
                  </a:extLst>
                </a:gridCol>
                <a:gridCol w="1267834">
                  <a:extLst>
                    <a:ext uri="{9D8B030D-6E8A-4147-A177-3AD203B41FA5}">
                      <a16:colId xmlns:a16="http://schemas.microsoft.com/office/drawing/2014/main" val="165872401"/>
                    </a:ext>
                  </a:extLst>
                </a:gridCol>
                <a:gridCol w="1101512">
                  <a:extLst>
                    <a:ext uri="{9D8B030D-6E8A-4147-A177-3AD203B41FA5}">
                      <a16:colId xmlns:a16="http://schemas.microsoft.com/office/drawing/2014/main" val="3533768831"/>
                    </a:ext>
                  </a:extLst>
                </a:gridCol>
              </a:tblGrid>
              <a:tr h="211752">
                <a:tc>
                  <a:txBody>
                    <a:bodyPr/>
                    <a:lstStyle/>
                    <a:p>
                      <a:r>
                        <a:rPr lang="en-SG" sz="20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Feature1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Feature2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Temp.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360880"/>
                  </a:ext>
                </a:extLst>
              </a:tr>
              <a:tr h="211752">
                <a:tc>
                  <a:txBody>
                    <a:bodyPr/>
                    <a:lstStyle/>
                    <a:p>
                      <a:r>
                        <a:rPr lang="en-SG" sz="2000" dirty="0"/>
                        <a:t>Data1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597965"/>
                  </a:ext>
                </a:extLst>
              </a:tr>
              <a:tr h="211752">
                <a:tc>
                  <a:txBody>
                    <a:bodyPr/>
                    <a:lstStyle/>
                    <a:p>
                      <a:r>
                        <a:rPr lang="en-SG" sz="2000" dirty="0"/>
                        <a:t>Data2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15281"/>
                  </a:ext>
                </a:extLst>
              </a:tr>
              <a:tr h="211752">
                <a:tc>
                  <a:txBody>
                    <a:bodyPr/>
                    <a:lstStyle/>
                    <a:p>
                      <a:r>
                        <a:rPr lang="en-SG" sz="2000" dirty="0"/>
                        <a:t>Data3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420899"/>
                  </a:ext>
                </a:extLst>
              </a:tr>
              <a:tr h="211752">
                <a:tc>
                  <a:txBody>
                    <a:bodyPr/>
                    <a:lstStyle/>
                    <a:p>
                      <a:r>
                        <a:rPr lang="en-SG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779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2000" dirty="0" err="1"/>
                        <a:t>DataN</a:t>
                      </a:r>
                      <a:r>
                        <a:rPr lang="en-SG" sz="2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835957"/>
                  </a:ext>
                </a:extLst>
              </a:tr>
            </a:tbl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chemeClr val="tx1"/>
                </a:solidFill>
                <a:latin typeface="+mj-lt"/>
              </a:rPr>
              <a:t>Regression – Developing ML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3FBAB-C843-4F84-A4A5-8E6233AB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88A5-A627-4BE8-A7A2-F038556E4D3A}" type="slidenum">
              <a:rPr lang="en-SG" smtClean="0"/>
              <a:t>37</a:t>
            </a:fld>
            <a:endParaRPr lang="en-SG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E9B8CFD-5318-CE07-B62F-03209040BAC3}"/>
              </a:ext>
            </a:extLst>
          </p:cNvPr>
          <p:cNvGraphicFramePr/>
          <p:nvPr/>
        </p:nvGraphicFramePr>
        <p:xfrm>
          <a:off x="-230095" y="1208490"/>
          <a:ext cx="3126377" cy="3832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9685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57F1E831-49D2-92FA-7910-AE249BA7302A}"/>
              </a:ext>
            </a:extLst>
          </p:cNvPr>
          <p:cNvGraphicFramePr>
            <a:graphicFrameLocks noGrp="1"/>
          </p:cNvGraphicFramePr>
          <p:nvPr/>
        </p:nvGraphicFramePr>
        <p:xfrm>
          <a:off x="3408201" y="2406586"/>
          <a:ext cx="5530707" cy="2377440"/>
        </p:xfrm>
        <a:graphic>
          <a:graphicData uri="http://schemas.openxmlformats.org/drawingml/2006/table">
            <a:tbl>
              <a:tblPr firstRow="1" bandRow="1">
                <a:tableStyleId>{41BB2FF9-0E16-4628-8FA2-44D74F0A08B3}</a:tableStyleId>
              </a:tblPr>
              <a:tblGrid>
                <a:gridCol w="842962">
                  <a:extLst>
                    <a:ext uri="{9D8B030D-6E8A-4147-A177-3AD203B41FA5}">
                      <a16:colId xmlns:a16="http://schemas.microsoft.com/office/drawing/2014/main" val="3719374494"/>
                    </a:ext>
                  </a:extLst>
                </a:gridCol>
                <a:gridCol w="1184236">
                  <a:extLst>
                    <a:ext uri="{9D8B030D-6E8A-4147-A177-3AD203B41FA5}">
                      <a16:colId xmlns:a16="http://schemas.microsoft.com/office/drawing/2014/main" val="2203713399"/>
                    </a:ext>
                  </a:extLst>
                </a:gridCol>
                <a:gridCol w="1134163">
                  <a:extLst>
                    <a:ext uri="{9D8B030D-6E8A-4147-A177-3AD203B41FA5}">
                      <a16:colId xmlns:a16="http://schemas.microsoft.com/office/drawing/2014/main" val="2138284311"/>
                    </a:ext>
                  </a:extLst>
                </a:gridCol>
                <a:gridCol w="1267834">
                  <a:extLst>
                    <a:ext uri="{9D8B030D-6E8A-4147-A177-3AD203B41FA5}">
                      <a16:colId xmlns:a16="http://schemas.microsoft.com/office/drawing/2014/main" val="165872401"/>
                    </a:ext>
                  </a:extLst>
                </a:gridCol>
                <a:gridCol w="1101512">
                  <a:extLst>
                    <a:ext uri="{9D8B030D-6E8A-4147-A177-3AD203B41FA5}">
                      <a16:colId xmlns:a16="http://schemas.microsoft.com/office/drawing/2014/main" val="3533768831"/>
                    </a:ext>
                  </a:extLst>
                </a:gridCol>
              </a:tblGrid>
              <a:tr h="211752">
                <a:tc>
                  <a:txBody>
                    <a:bodyPr/>
                    <a:lstStyle/>
                    <a:p>
                      <a:r>
                        <a:rPr lang="en-SG" sz="20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Feature1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Feature2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Temp.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360880"/>
                  </a:ext>
                </a:extLst>
              </a:tr>
              <a:tr h="211752">
                <a:tc>
                  <a:txBody>
                    <a:bodyPr/>
                    <a:lstStyle/>
                    <a:p>
                      <a:r>
                        <a:rPr lang="en-SG" sz="2000" dirty="0"/>
                        <a:t>Data1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597965"/>
                  </a:ext>
                </a:extLst>
              </a:tr>
              <a:tr h="211752">
                <a:tc>
                  <a:txBody>
                    <a:bodyPr/>
                    <a:lstStyle/>
                    <a:p>
                      <a:r>
                        <a:rPr lang="en-SG" sz="2000" dirty="0"/>
                        <a:t>Data2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15281"/>
                  </a:ext>
                </a:extLst>
              </a:tr>
              <a:tr h="211752">
                <a:tc>
                  <a:txBody>
                    <a:bodyPr/>
                    <a:lstStyle/>
                    <a:p>
                      <a:r>
                        <a:rPr lang="en-SG" sz="2000" dirty="0"/>
                        <a:t>Data3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420899"/>
                  </a:ext>
                </a:extLst>
              </a:tr>
              <a:tr h="211752">
                <a:tc>
                  <a:txBody>
                    <a:bodyPr/>
                    <a:lstStyle/>
                    <a:p>
                      <a:r>
                        <a:rPr lang="en-SG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779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2000" dirty="0" err="1"/>
                        <a:t>DataN</a:t>
                      </a:r>
                      <a:r>
                        <a:rPr lang="en-SG" sz="2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835957"/>
                  </a:ext>
                </a:extLst>
              </a:tr>
            </a:tbl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chemeClr val="tx1"/>
                </a:solidFill>
                <a:latin typeface="+mj-lt"/>
              </a:rPr>
              <a:t>Regression – Developing ML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3FBAB-C843-4F84-A4A5-8E6233AB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88A5-A627-4BE8-A7A2-F038556E4D3A}" type="slidenum">
              <a:rPr lang="en-SG" smtClean="0"/>
              <a:t>38</a:t>
            </a:fld>
            <a:endParaRPr lang="en-SG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E9B8CFD-5318-CE07-B62F-03209040BAC3}"/>
              </a:ext>
            </a:extLst>
          </p:cNvPr>
          <p:cNvGraphicFramePr/>
          <p:nvPr/>
        </p:nvGraphicFramePr>
        <p:xfrm>
          <a:off x="-230095" y="1208490"/>
          <a:ext cx="3126377" cy="3832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1A5DA8-5BEE-A236-E1F3-4FB246FD34FC}"/>
              </a:ext>
            </a:extLst>
          </p:cNvPr>
          <p:cNvSpPr/>
          <p:nvPr/>
        </p:nvSpPr>
        <p:spPr>
          <a:xfrm>
            <a:off x="2663300" y="2767335"/>
            <a:ext cx="6275607" cy="1363260"/>
          </a:xfrm>
          <a:prstGeom prst="roundRect">
            <a:avLst/>
          </a:prstGeom>
          <a:solidFill>
            <a:schemeClr val="accent6">
              <a:alpha val="27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28CCE5-C85B-F86A-C235-95CDB8BB4236}"/>
              </a:ext>
            </a:extLst>
          </p:cNvPr>
          <p:cNvSpPr/>
          <p:nvPr/>
        </p:nvSpPr>
        <p:spPr>
          <a:xfrm>
            <a:off x="2663300" y="4136374"/>
            <a:ext cx="6275607" cy="670801"/>
          </a:xfrm>
          <a:prstGeom prst="roundRect">
            <a:avLst/>
          </a:prstGeom>
          <a:solidFill>
            <a:schemeClr val="tx2">
              <a:lumMod val="75000"/>
              <a:alpha val="27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5AB35E-F208-22DC-DFE6-CC9921797F01}"/>
              </a:ext>
            </a:extLst>
          </p:cNvPr>
          <p:cNvSpPr txBox="1"/>
          <p:nvPr/>
        </p:nvSpPr>
        <p:spPr>
          <a:xfrm>
            <a:off x="2557702" y="3022676"/>
            <a:ext cx="1203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70% </a:t>
            </a:r>
          </a:p>
          <a:p>
            <a:r>
              <a:rPr lang="en-SG" sz="1600" dirty="0"/>
              <a:t>Training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09AC6-9F93-C684-F443-BEBA2EE6C857}"/>
              </a:ext>
            </a:extLst>
          </p:cNvPr>
          <p:cNvSpPr txBox="1"/>
          <p:nvPr/>
        </p:nvSpPr>
        <p:spPr>
          <a:xfrm>
            <a:off x="2663301" y="4215531"/>
            <a:ext cx="1203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30% </a:t>
            </a:r>
          </a:p>
          <a:p>
            <a:r>
              <a:rPr lang="en-SG" sz="1600" dirty="0"/>
              <a:t>Test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A7E335-4936-576A-B5DA-6CB5E875B8E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61" b="47638"/>
          <a:stretch/>
        </p:blipFill>
        <p:spPr>
          <a:xfrm>
            <a:off x="2175190" y="1167677"/>
            <a:ext cx="3088602" cy="129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281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chemeClr val="tx1"/>
                </a:solidFill>
                <a:latin typeface="+mj-lt"/>
              </a:rPr>
              <a:t>Regression – Developing ML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3FBAB-C843-4F84-A4A5-8E6233AB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88A5-A627-4BE8-A7A2-F038556E4D3A}" type="slidenum">
              <a:rPr lang="en-SG" smtClean="0"/>
              <a:t>39</a:t>
            </a:fld>
            <a:endParaRPr lang="en-SG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E9B8CFD-5318-CE07-B62F-03209040BAC3}"/>
              </a:ext>
            </a:extLst>
          </p:cNvPr>
          <p:cNvGraphicFramePr/>
          <p:nvPr/>
        </p:nvGraphicFramePr>
        <p:xfrm>
          <a:off x="-228375" y="1208490"/>
          <a:ext cx="3126377" cy="3832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8A80AB3C-F80A-C357-0CC7-E3590F6F969B}"/>
              </a:ext>
            </a:extLst>
          </p:cNvPr>
          <p:cNvGraphicFramePr>
            <a:graphicFrameLocks noGrp="1"/>
          </p:cNvGraphicFramePr>
          <p:nvPr/>
        </p:nvGraphicFramePr>
        <p:xfrm>
          <a:off x="3408201" y="2406586"/>
          <a:ext cx="5530707" cy="2377440"/>
        </p:xfrm>
        <a:graphic>
          <a:graphicData uri="http://schemas.openxmlformats.org/drawingml/2006/table">
            <a:tbl>
              <a:tblPr firstRow="1" bandRow="1">
                <a:tableStyleId>{41BB2FF9-0E16-4628-8FA2-44D74F0A08B3}</a:tableStyleId>
              </a:tblPr>
              <a:tblGrid>
                <a:gridCol w="842962">
                  <a:extLst>
                    <a:ext uri="{9D8B030D-6E8A-4147-A177-3AD203B41FA5}">
                      <a16:colId xmlns:a16="http://schemas.microsoft.com/office/drawing/2014/main" val="3719374494"/>
                    </a:ext>
                  </a:extLst>
                </a:gridCol>
                <a:gridCol w="1184236">
                  <a:extLst>
                    <a:ext uri="{9D8B030D-6E8A-4147-A177-3AD203B41FA5}">
                      <a16:colId xmlns:a16="http://schemas.microsoft.com/office/drawing/2014/main" val="2203713399"/>
                    </a:ext>
                  </a:extLst>
                </a:gridCol>
                <a:gridCol w="1134163">
                  <a:extLst>
                    <a:ext uri="{9D8B030D-6E8A-4147-A177-3AD203B41FA5}">
                      <a16:colId xmlns:a16="http://schemas.microsoft.com/office/drawing/2014/main" val="2138284311"/>
                    </a:ext>
                  </a:extLst>
                </a:gridCol>
                <a:gridCol w="1267834">
                  <a:extLst>
                    <a:ext uri="{9D8B030D-6E8A-4147-A177-3AD203B41FA5}">
                      <a16:colId xmlns:a16="http://schemas.microsoft.com/office/drawing/2014/main" val="165872401"/>
                    </a:ext>
                  </a:extLst>
                </a:gridCol>
                <a:gridCol w="1101512">
                  <a:extLst>
                    <a:ext uri="{9D8B030D-6E8A-4147-A177-3AD203B41FA5}">
                      <a16:colId xmlns:a16="http://schemas.microsoft.com/office/drawing/2014/main" val="3533768831"/>
                    </a:ext>
                  </a:extLst>
                </a:gridCol>
              </a:tblGrid>
              <a:tr h="211752">
                <a:tc>
                  <a:txBody>
                    <a:bodyPr/>
                    <a:lstStyle/>
                    <a:p>
                      <a:r>
                        <a:rPr lang="en-SG" sz="20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Feature1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Feature2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Temp.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360880"/>
                  </a:ext>
                </a:extLst>
              </a:tr>
              <a:tr h="211752">
                <a:tc>
                  <a:txBody>
                    <a:bodyPr/>
                    <a:lstStyle/>
                    <a:p>
                      <a:r>
                        <a:rPr lang="en-SG" sz="2000" dirty="0"/>
                        <a:t>Data1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597965"/>
                  </a:ext>
                </a:extLst>
              </a:tr>
              <a:tr h="211752">
                <a:tc>
                  <a:txBody>
                    <a:bodyPr/>
                    <a:lstStyle/>
                    <a:p>
                      <a:r>
                        <a:rPr lang="en-SG" sz="2000" dirty="0"/>
                        <a:t>Data2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15281"/>
                  </a:ext>
                </a:extLst>
              </a:tr>
              <a:tr h="211752">
                <a:tc>
                  <a:txBody>
                    <a:bodyPr/>
                    <a:lstStyle/>
                    <a:p>
                      <a:r>
                        <a:rPr lang="en-SG" sz="2000" dirty="0"/>
                        <a:t>Data3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420899"/>
                  </a:ext>
                </a:extLst>
              </a:tr>
              <a:tr h="211752">
                <a:tc>
                  <a:txBody>
                    <a:bodyPr/>
                    <a:lstStyle/>
                    <a:p>
                      <a:r>
                        <a:rPr lang="en-SG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779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2000" dirty="0" err="1"/>
                        <a:t>DataN</a:t>
                      </a:r>
                      <a:r>
                        <a:rPr lang="en-SG" sz="2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835957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6B59DF3-3947-7889-8CA4-C10F849D548A}"/>
              </a:ext>
            </a:extLst>
          </p:cNvPr>
          <p:cNvSpPr/>
          <p:nvPr/>
        </p:nvSpPr>
        <p:spPr>
          <a:xfrm>
            <a:off x="2663300" y="2767335"/>
            <a:ext cx="6275607" cy="1363260"/>
          </a:xfrm>
          <a:prstGeom prst="roundRect">
            <a:avLst/>
          </a:prstGeom>
          <a:solidFill>
            <a:schemeClr val="accent6">
              <a:alpha val="27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D00FB9-FB2C-E105-1F9A-77F20DEE6EBC}"/>
              </a:ext>
            </a:extLst>
          </p:cNvPr>
          <p:cNvSpPr txBox="1"/>
          <p:nvPr/>
        </p:nvSpPr>
        <p:spPr>
          <a:xfrm>
            <a:off x="2557702" y="3022676"/>
            <a:ext cx="1203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/>
              <a:t>70% </a:t>
            </a:r>
          </a:p>
          <a:p>
            <a:r>
              <a:rPr lang="en-SG" sz="1800" dirty="0"/>
              <a:t>Training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8CB147-E660-3EC0-4548-1CD72585D699}"/>
              </a:ext>
            </a:extLst>
          </p:cNvPr>
          <p:cNvSpPr txBox="1"/>
          <p:nvPr/>
        </p:nvSpPr>
        <p:spPr>
          <a:xfrm>
            <a:off x="2557702" y="1400586"/>
            <a:ext cx="483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/>
              <a:t>Use only training data to train the model</a:t>
            </a:r>
          </a:p>
        </p:txBody>
      </p:sp>
    </p:spTree>
    <p:extLst>
      <p:ext uri="{BB962C8B-B14F-4D97-AF65-F5344CB8AC3E}">
        <p14:creationId xmlns:p14="http://schemas.microsoft.com/office/powerpoint/2010/main" val="2191243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chemeClr val="tx1"/>
                </a:solidFill>
                <a:latin typeface="+mj-lt"/>
              </a:rPr>
              <a:t>Machine Learning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3FBAB-C843-4F84-A4A5-8E6233AB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88A5-A627-4BE8-A7A2-F038556E4D3A}" type="slidenum">
              <a:rPr lang="en-SG" smtClean="0">
                <a:latin typeface="+mj-lt"/>
              </a:rPr>
              <a:t>4</a:t>
            </a:fld>
            <a:endParaRPr lang="en-SG"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9EE4FFD-3900-BD43-BF41-9BED5A294178}"/>
              </a:ext>
            </a:extLst>
          </p:cNvPr>
          <p:cNvGrpSpPr/>
          <p:nvPr/>
        </p:nvGrpSpPr>
        <p:grpSpPr>
          <a:xfrm>
            <a:off x="628650" y="1311726"/>
            <a:ext cx="7994992" cy="3615958"/>
            <a:chOff x="1554480" y="1534583"/>
            <a:chExt cx="9424649" cy="426256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84EB7CF-C2EA-38C1-1A66-D110608F16FC}"/>
                </a:ext>
              </a:extLst>
            </p:cNvPr>
            <p:cNvSpPr/>
            <p:nvPr/>
          </p:nvSpPr>
          <p:spPr>
            <a:xfrm>
              <a:off x="1554480" y="1859280"/>
              <a:ext cx="3937863" cy="3937863"/>
            </a:xfrm>
            <a:prstGeom prst="ellipse">
              <a:avLst/>
            </a:prstGeom>
            <a:solidFill>
              <a:srgbClr val="09457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latin typeface="+mj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F87995-6F97-B09E-3E24-7712D78B06AE}"/>
                </a:ext>
              </a:extLst>
            </p:cNvPr>
            <p:cNvSpPr txBox="1"/>
            <p:nvPr/>
          </p:nvSpPr>
          <p:spPr>
            <a:xfrm>
              <a:off x="2466770" y="2301524"/>
              <a:ext cx="2276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Artificial Intelligence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3FF135-7AB0-FBDA-DE26-725930F3F0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5671" y="1930400"/>
              <a:ext cx="1718649" cy="84894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A4EAFB-6ABA-256B-DD95-B3B075AF39E9}"/>
                </a:ext>
              </a:extLst>
            </p:cNvPr>
            <p:cNvSpPr txBox="1"/>
            <p:nvPr/>
          </p:nvSpPr>
          <p:spPr>
            <a:xfrm>
              <a:off x="6699659" y="1534583"/>
              <a:ext cx="4279470" cy="943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094572"/>
                  </a:solidFill>
                  <a:latin typeface="+mj-lt"/>
                </a:rPr>
                <a:t>Artificial Intelligence</a:t>
              </a:r>
            </a:p>
            <a:p>
              <a:r>
                <a:rPr lang="en-SG" sz="1600" dirty="0">
                  <a:solidFill>
                    <a:srgbClr val="094572"/>
                  </a:solidFill>
                  <a:latin typeface="+mj-lt"/>
                </a:rPr>
                <a:t>A technique which enables machines to mimic human behaviour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1EF4B81-2121-F9B5-1794-C93F8026B7DA}"/>
                </a:ext>
              </a:extLst>
            </p:cNvPr>
            <p:cNvSpPr/>
            <p:nvPr/>
          </p:nvSpPr>
          <p:spPr>
            <a:xfrm>
              <a:off x="4743111" y="2677747"/>
              <a:ext cx="221061" cy="22106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latin typeface="+mj-lt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82F02C-1639-77FF-8D02-1D3E1DFA103F}"/>
              </a:ext>
            </a:extLst>
          </p:cNvPr>
          <p:cNvGrpSpPr/>
          <p:nvPr/>
        </p:nvGrpSpPr>
        <p:grpSpPr>
          <a:xfrm>
            <a:off x="993841" y="2339779"/>
            <a:ext cx="7629801" cy="2610130"/>
            <a:chOff x="1984974" y="2742497"/>
            <a:chExt cx="8994155" cy="307687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E5E681-A49A-BF95-2474-1F5E24A136FB}"/>
                </a:ext>
              </a:extLst>
            </p:cNvPr>
            <p:cNvSpPr/>
            <p:nvPr/>
          </p:nvSpPr>
          <p:spPr>
            <a:xfrm>
              <a:off x="1984974" y="2742497"/>
              <a:ext cx="3076871" cy="3076871"/>
            </a:xfrm>
            <a:prstGeom prst="ellipse">
              <a:avLst/>
            </a:prstGeom>
            <a:solidFill>
              <a:srgbClr val="026A8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latin typeface="+mj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F02B17-B6FA-732C-94B3-0132D7729948}"/>
                </a:ext>
              </a:extLst>
            </p:cNvPr>
            <p:cNvSpPr txBox="1"/>
            <p:nvPr/>
          </p:nvSpPr>
          <p:spPr>
            <a:xfrm>
              <a:off x="2466769" y="3101027"/>
              <a:ext cx="2276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Machine Learning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BBBE66E-B4AE-B17D-17BD-197DEB3C4DE9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flipV="1">
              <a:off x="4626899" y="3600383"/>
              <a:ext cx="2072760" cy="395276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64BA22-CF1E-1D1D-717E-515C6645692A}"/>
                </a:ext>
              </a:extLst>
            </p:cNvPr>
            <p:cNvSpPr txBox="1"/>
            <p:nvPr/>
          </p:nvSpPr>
          <p:spPr>
            <a:xfrm>
              <a:off x="6699659" y="2983601"/>
              <a:ext cx="4279470" cy="1233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094572"/>
                  </a:solidFill>
                  <a:latin typeface="+mj-lt"/>
                </a:rPr>
                <a:t>Machine Learning</a:t>
              </a:r>
            </a:p>
            <a:p>
              <a:r>
                <a:rPr lang="en-SG" sz="1600" dirty="0">
                  <a:solidFill>
                    <a:srgbClr val="094572"/>
                  </a:solidFill>
                  <a:latin typeface="+mj-lt"/>
                </a:rPr>
                <a:t>Subset of AI technique which uses statistical methods to enable machines to improve with experience. 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80B7F6B-0E85-0B00-4D66-D3791F29DC6D}"/>
                </a:ext>
              </a:extLst>
            </p:cNvPr>
            <p:cNvSpPr/>
            <p:nvPr/>
          </p:nvSpPr>
          <p:spPr>
            <a:xfrm>
              <a:off x="4579894" y="3835050"/>
              <a:ext cx="221061" cy="22106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latin typeface="+mj-l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9B75EE-D549-D85F-EF18-655749C81648}"/>
              </a:ext>
            </a:extLst>
          </p:cNvPr>
          <p:cNvGrpSpPr/>
          <p:nvPr/>
        </p:nvGrpSpPr>
        <p:grpSpPr>
          <a:xfrm>
            <a:off x="1343047" y="3086062"/>
            <a:ext cx="7182968" cy="1852734"/>
            <a:chOff x="2414083" y="3624218"/>
            <a:chExt cx="8467419" cy="218403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03B5283-E031-5DEF-534B-72686DBFDA1F}"/>
                </a:ext>
              </a:extLst>
            </p:cNvPr>
            <p:cNvSpPr/>
            <p:nvPr/>
          </p:nvSpPr>
          <p:spPr>
            <a:xfrm>
              <a:off x="2452711" y="3624218"/>
              <a:ext cx="2184038" cy="2184038"/>
            </a:xfrm>
            <a:prstGeom prst="ellipse">
              <a:avLst/>
            </a:prstGeom>
            <a:solidFill>
              <a:srgbClr val="09ADC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latin typeface="+mj-lt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D05706-9DB0-0FD9-48A8-CE4923346C0D}"/>
                </a:ext>
              </a:extLst>
            </p:cNvPr>
            <p:cNvSpPr txBox="1"/>
            <p:nvPr/>
          </p:nvSpPr>
          <p:spPr>
            <a:xfrm>
              <a:off x="2414083" y="4263685"/>
              <a:ext cx="2276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Deep Learning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4CC057D-224E-C6CA-BC51-BF256E6ABDBF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4405933" y="4862616"/>
              <a:ext cx="2196098" cy="29575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135A92-849E-951D-48E1-7BAEFDAAB729}"/>
                </a:ext>
              </a:extLst>
            </p:cNvPr>
            <p:cNvSpPr txBox="1"/>
            <p:nvPr/>
          </p:nvSpPr>
          <p:spPr>
            <a:xfrm>
              <a:off x="6602032" y="4541591"/>
              <a:ext cx="4279470" cy="1233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094572"/>
                  </a:solidFill>
                  <a:latin typeface="+mj-lt"/>
                </a:rPr>
                <a:t>Deep Learning</a:t>
              </a:r>
            </a:p>
            <a:p>
              <a:r>
                <a:rPr lang="en-SG" sz="1600" dirty="0">
                  <a:solidFill>
                    <a:srgbClr val="094572"/>
                  </a:solidFill>
                  <a:latin typeface="+mj-lt"/>
                </a:rPr>
                <a:t>Subset of Machine Learning which make the computation of multi-layer neural network feasible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62EBD77-A578-E3A7-406B-BA98BF4551E1}"/>
                </a:ext>
              </a:extLst>
            </p:cNvPr>
            <p:cNvSpPr/>
            <p:nvPr/>
          </p:nvSpPr>
          <p:spPr>
            <a:xfrm>
              <a:off x="4184873" y="4729860"/>
              <a:ext cx="221061" cy="22106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44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B2C8AD-801C-3385-8F7A-04931BF71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631" y="1688416"/>
            <a:ext cx="2929600" cy="331442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chemeClr val="tx1"/>
                </a:solidFill>
                <a:latin typeface="+mj-lt"/>
              </a:rPr>
              <a:t>Regression – Developing ML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3FBAB-C843-4F84-A4A5-8E6233AB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88A5-A627-4BE8-A7A2-F038556E4D3A}" type="slidenum">
              <a:rPr lang="en-SG" smtClean="0"/>
              <a:t>40</a:t>
            </a:fld>
            <a:endParaRPr lang="en-SG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E9B8CFD-5318-CE07-B62F-03209040BAC3}"/>
              </a:ext>
            </a:extLst>
          </p:cNvPr>
          <p:cNvGraphicFramePr/>
          <p:nvPr/>
        </p:nvGraphicFramePr>
        <p:xfrm>
          <a:off x="-228375" y="1208490"/>
          <a:ext cx="3126377" cy="3832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538B1B5-0A17-5668-02AF-5877217DB9BA}"/>
              </a:ext>
            </a:extLst>
          </p:cNvPr>
          <p:cNvSpPr txBox="1"/>
          <p:nvPr/>
        </p:nvSpPr>
        <p:spPr>
          <a:xfrm>
            <a:off x="2488254" y="1280757"/>
            <a:ext cx="483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/>
              <a:t>Example of linear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F02A90-4DB4-FC8D-5A76-ED8C9ED6BB0F}"/>
              </a:ext>
            </a:extLst>
          </p:cNvPr>
          <p:cNvSpPr txBox="1"/>
          <p:nvPr/>
        </p:nvSpPr>
        <p:spPr>
          <a:xfrm>
            <a:off x="3900668" y="4576745"/>
            <a:ext cx="1342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Feature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F34030-A37D-320C-50CA-1EB7BB89ACF0}"/>
              </a:ext>
            </a:extLst>
          </p:cNvPr>
          <p:cNvSpPr txBox="1"/>
          <p:nvPr/>
        </p:nvSpPr>
        <p:spPr>
          <a:xfrm>
            <a:off x="6684960" y="4576745"/>
            <a:ext cx="1342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Feature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2ACBCF-C8AA-E76C-0B8F-C8C892B51512}"/>
              </a:ext>
            </a:extLst>
          </p:cNvPr>
          <p:cNvSpPr txBox="1"/>
          <p:nvPr/>
        </p:nvSpPr>
        <p:spPr>
          <a:xfrm>
            <a:off x="2947485" y="3124826"/>
            <a:ext cx="1342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Temperature</a:t>
            </a:r>
          </a:p>
        </p:txBody>
      </p:sp>
    </p:spTree>
    <p:extLst>
      <p:ext uri="{BB962C8B-B14F-4D97-AF65-F5344CB8AC3E}">
        <p14:creationId xmlns:p14="http://schemas.microsoft.com/office/powerpoint/2010/main" val="4258293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8131892" cy="775252"/>
          </a:xfrm>
        </p:spPr>
        <p:txBody>
          <a:bodyPr>
            <a:normAutofit fontScale="90000"/>
          </a:bodyPr>
          <a:lstStyle/>
          <a:p>
            <a:r>
              <a:rPr lang="en-SG" b="1" dirty="0">
                <a:solidFill>
                  <a:schemeClr val="tx1"/>
                </a:solidFill>
                <a:latin typeface="+mj-lt"/>
              </a:rPr>
              <a:t>ML Model – Regression Evaluation Metrics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2D3B7-3C8A-B235-FA11-2C58C949B8F5}"/>
              </a:ext>
            </a:extLst>
          </p:cNvPr>
          <p:cNvSpPr txBox="1"/>
          <p:nvPr/>
        </p:nvSpPr>
        <p:spPr>
          <a:xfrm>
            <a:off x="-1" y="4922596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00" dirty="0"/>
              <a:t>https://en.wikipedia.org/wiki/Confusion_matrix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452FE973-0AAA-AD89-4770-BE395C2F4039}"/>
              </a:ext>
            </a:extLst>
          </p:cNvPr>
          <p:cNvGraphicFramePr/>
          <p:nvPr/>
        </p:nvGraphicFramePr>
        <p:xfrm>
          <a:off x="-228375" y="1208490"/>
          <a:ext cx="3284091" cy="3714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A8511DDD-CB4E-DFB0-A5EF-B07CA0250629}"/>
              </a:ext>
            </a:extLst>
          </p:cNvPr>
          <p:cNvGraphicFramePr>
            <a:graphicFrameLocks noGrp="1"/>
          </p:cNvGraphicFramePr>
          <p:nvPr/>
        </p:nvGraphicFramePr>
        <p:xfrm>
          <a:off x="3408201" y="2141341"/>
          <a:ext cx="5530707" cy="2377440"/>
        </p:xfrm>
        <a:graphic>
          <a:graphicData uri="http://schemas.openxmlformats.org/drawingml/2006/table">
            <a:tbl>
              <a:tblPr firstRow="1" bandRow="1">
                <a:tableStyleId>{41BB2FF9-0E16-4628-8FA2-44D74F0A08B3}</a:tableStyleId>
              </a:tblPr>
              <a:tblGrid>
                <a:gridCol w="842962">
                  <a:extLst>
                    <a:ext uri="{9D8B030D-6E8A-4147-A177-3AD203B41FA5}">
                      <a16:colId xmlns:a16="http://schemas.microsoft.com/office/drawing/2014/main" val="3719374494"/>
                    </a:ext>
                  </a:extLst>
                </a:gridCol>
                <a:gridCol w="1184236">
                  <a:extLst>
                    <a:ext uri="{9D8B030D-6E8A-4147-A177-3AD203B41FA5}">
                      <a16:colId xmlns:a16="http://schemas.microsoft.com/office/drawing/2014/main" val="2203713399"/>
                    </a:ext>
                  </a:extLst>
                </a:gridCol>
                <a:gridCol w="1134163">
                  <a:extLst>
                    <a:ext uri="{9D8B030D-6E8A-4147-A177-3AD203B41FA5}">
                      <a16:colId xmlns:a16="http://schemas.microsoft.com/office/drawing/2014/main" val="2138284311"/>
                    </a:ext>
                  </a:extLst>
                </a:gridCol>
                <a:gridCol w="1267834">
                  <a:extLst>
                    <a:ext uri="{9D8B030D-6E8A-4147-A177-3AD203B41FA5}">
                      <a16:colId xmlns:a16="http://schemas.microsoft.com/office/drawing/2014/main" val="165872401"/>
                    </a:ext>
                  </a:extLst>
                </a:gridCol>
                <a:gridCol w="1101512">
                  <a:extLst>
                    <a:ext uri="{9D8B030D-6E8A-4147-A177-3AD203B41FA5}">
                      <a16:colId xmlns:a16="http://schemas.microsoft.com/office/drawing/2014/main" val="3533768831"/>
                    </a:ext>
                  </a:extLst>
                </a:gridCol>
              </a:tblGrid>
              <a:tr h="211752">
                <a:tc>
                  <a:txBody>
                    <a:bodyPr/>
                    <a:lstStyle/>
                    <a:p>
                      <a:r>
                        <a:rPr lang="en-SG" sz="20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Feature1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Feature2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360880"/>
                  </a:ext>
                </a:extLst>
              </a:tr>
              <a:tr h="211752">
                <a:tc>
                  <a:txBody>
                    <a:bodyPr/>
                    <a:lstStyle/>
                    <a:p>
                      <a:r>
                        <a:rPr lang="en-SG" sz="2000" dirty="0"/>
                        <a:t>Data1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Cold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597965"/>
                  </a:ext>
                </a:extLst>
              </a:tr>
              <a:tr h="211752">
                <a:tc>
                  <a:txBody>
                    <a:bodyPr/>
                    <a:lstStyle/>
                    <a:p>
                      <a:r>
                        <a:rPr lang="en-SG" sz="2000" dirty="0"/>
                        <a:t>Data2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Hot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15281"/>
                  </a:ext>
                </a:extLst>
              </a:tr>
              <a:tr h="211752">
                <a:tc>
                  <a:txBody>
                    <a:bodyPr/>
                    <a:lstStyle/>
                    <a:p>
                      <a:r>
                        <a:rPr lang="en-SG" sz="2000" dirty="0"/>
                        <a:t>Data3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Hot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420899"/>
                  </a:ext>
                </a:extLst>
              </a:tr>
              <a:tr h="211752">
                <a:tc>
                  <a:txBody>
                    <a:bodyPr/>
                    <a:lstStyle/>
                    <a:p>
                      <a:r>
                        <a:rPr lang="en-SG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779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2000" dirty="0" err="1"/>
                        <a:t>DataN</a:t>
                      </a:r>
                      <a:r>
                        <a:rPr lang="en-SG" sz="2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Cold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835957"/>
                  </a:ext>
                </a:extLst>
              </a:tr>
            </a:tbl>
          </a:graphicData>
        </a:graphic>
      </p:graphicFrame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36BA0413-3AED-A873-A820-6CABB54FB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502018"/>
            <a:ext cx="2057400" cy="273900"/>
          </a:xfrm>
        </p:spPr>
        <p:txBody>
          <a:bodyPr/>
          <a:lstStyle/>
          <a:p>
            <a:fld id="{33F988A5-A627-4BE8-A7A2-F038556E4D3A}" type="slidenum">
              <a:rPr lang="en-SG" smtClean="0"/>
              <a:t>41</a:t>
            </a:fld>
            <a:endParaRPr lang="en-SG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88ABFA4-0C58-3ABD-CE8C-6011F80ACF21}"/>
              </a:ext>
            </a:extLst>
          </p:cNvPr>
          <p:cNvSpPr/>
          <p:nvPr/>
        </p:nvSpPr>
        <p:spPr>
          <a:xfrm>
            <a:off x="2663300" y="3871129"/>
            <a:ext cx="6275607" cy="670801"/>
          </a:xfrm>
          <a:prstGeom prst="roundRect">
            <a:avLst/>
          </a:prstGeom>
          <a:solidFill>
            <a:schemeClr val="tx2">
              <a:lumMod val="75000"/>
              <a:alpha val="27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E53E7E-880E-7936-5C7D-8EBF761543C9}"/>
              </a:ext>
            </a:extLst>
          </p:cNvPr>
          <p:cNvSpPr txBox="1"/>
          <p:nvPr/>
        </p:nvSpPr>
        <p:spPr>
          <a:xfrm>
            <a:off x="2663301" y="3950286"/>
            <a:ext cx="1203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30% </a:t>
            </a:r>
          </a:p>
          <a:p>
            <a:r>
              <a:rPr lang="en-SG" sz="1600" dirty="0"/>
              <a:t>Test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8EA72F-4EB1-A59C-CB10-B6C2EDC2D427}"/>
              </a:ext>
            </a:extLst>
          </p:cNvPr>
          <p:cNvSpPr txBox="1"/>
          <p:nvPr/>
        </p:nvSpPr>
        <p:spPr>
          <a:xfrm>
            <a:off x="2557702" y="1400586"/>
            <a:ext cx="483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/>
              <a:t>Use only testing data to evaluate the model</a:t>
            </a:r>
          </a:p>
        </p:txBody>
      </p:sp>
    </p:spTree>
    <p:extLst>
      <p:ext uri="{BB962C8B-B14F-4D97-AF65-F5344CB8AC3E}">
        <p14:creationId xmlns:p14="http://schemas.microsoft.com/office/powerpoint/2010/main" val="812409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8310257" cy="775252"/>
          </a:xfrm>
        </p:spPr>
        <p:txBody>
          <a:bodyPr>
            <a:normAutofit fontScale="90000"/>
          </a:bodyPr>
          <a:lstStyle/>
          <a:p>
            <a:r>
              <a:rPr lang="en-SG" b="1" dirty="0">
                <a:solidFill>
                  <a:schemeClr val="tx1"/>
                </a:solidFill>
                <a:latin typeface="+mj-lt"/>
              </a:rPr>
              <a:t>ML Model – Regression Evaluation Metrics 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452FE973-0AAA-AD89-4770-BE395C2F4039}"/>
              </a:ext>
            </a:extLst>
          </p:cNvPr>
          <p:cNvGraphicFramePr/>
          <p:nvPr/>
        </p:nvGraphicFramePr>
        <p:xfrm>
          <a:off x="-228375" y="1208490"/>
          <a:ext cx="3284091" cy="3714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A8511DDD-CB4E-DFB0-A5EF-B07CA0250629}"/>
              </a:ext>
            </a:extLst>
          </p:cNvPr>
          <p:cNvGraphicFramePr>
            <a:graphicFrameLocks noGrp="1"/>
          </p:cNvGraphicFramePr>
          <p:nvPr/>
        </p:nvGraphicFramePr>
        <p:xfrm>
          <a:off x="3408201" y="2141341"/>
          <a:ext cx="5530707" cy="2377440"/>
        </p:xfrm>
        <a:graphic>
          <a:graphicData uri="http://schemas.openxmlformats.org/drawingml/2006/table">
            <a:tbl>
              <a:tblPr firstRow="1" bandRow="1">
                <a:tableStyleId>{41BB2FF9-0E16-4628-8FA2-44D74F0A08B3}</a:tableStyleId>
              </a:tblPr>
              <a:tblGrid>
                <a:gridCol w="842962">
                  <a:extLst>
                    <a:ext uri="{9D8B030D-6E8A-4147-A177-3AD203B41FA5}">
                      <a16:colId xmlns:a16="http://schemas.microsoft.com/office/drawing/2014/main" val="3719374494"/>
                    </a:ext>
                  </a:extLst>
                </a:gridCol>
                <a:gridCol w="1184236">
                  <a:extLst>
                    <a:ext uri="{9D8B030D-6E8A-4147-A177-3AD203B41FA5}">
                      <a16:colId xmlns:a16="http://schemas.microsoft.com/office/drawing/2014/main" val="2203713399"/>
                    </a:ext>
                  </a:extLst>
                </a:gridCol>
                <a:gridCol w="1134163">
                  <a:extLst>
                    <a:ext uri="{9D8B030D-6E8A-4147-A177-3AD203B41FA5}">
                      <a16:colId xmlns:a16="http://schemas.microsoft.com/office/drawing/2014/main" val="2138284311"/>
                    </a:ext>
                  </a:extLst>
                </a:gridCol>
                <a:gridCol w="1267834">
                  <a:extLst>
                    <a:ext uri="{9D8B030D-6E8A-4147-A177-3AD203B41FA5}">
                      <a16:colId xmlns:a16="http://schemas.microsoft.com/office/drawing/2014/main" val="165872401"/>
                    </a:ext>
                  </a:extLst>
                </a:gridCol>
                <a:gridCol w="1101512">
                  <a:extLst>
                    <a:ext uri="{9D8B030D-6E8A-4147-A177-3AD203B41FA5}">
                      <a16:colId xmlns:a16="http://schemas.microsoft.com/office/drawing/2014/main" val="3533768831"/>
                    </a:ext>
                  </a:extLst>
                </a:gridCol>
              </a:tblGrid>
              <a:tr h="211752">
                <a:tc>
                  <a:txBody>
                    <a:bodyPr/>
                    <a:lstStyle/>
                    <a:p>
                      <a:r>
                        <a:rPr lang="en-SG" sz="20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Feature1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Feature2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360880"/>
                  </a:ext>
                </a:extLst>
              </a:tr>
              <a:tr h="211752">
                <a:tc>
                  <a:txBody>
                    <a:bodyPr/>
                    <a:lstStyle/>
                    <a:p>
                      <a:r>
                        <a:rPr lang="en-SG" sz="2000" dirty="0"/>
                        <a:t>Data1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Cold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597965"/>
                  </a:ext>
                </a:extLst>
              </a:tr>
              <a:tr h="211752">
                <a:tc>
                  <a:txBody>
                    <a:bodyPr/>
                    <a:lstStyle/>
                    <a:p>
                      <a:r>
                        <a:rPr lang="en-SG" sz="2000" dirty="0"/>
                        <a:t>Data2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Hot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15281"/>
                  </a:ext>
                </a:extLst>
              </a:tr>
              <a:tr h="211752">
                <a:tc>
                  <a:txBody>
                    <a:bodyPr/>
                    <a:lstStyle/>
                    <a:p>
                      <a:r>
                        <a:rPr lang="en-SG" sz="2000" dirty="0"/>
                        <a:t>Data3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Hot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420899"/>
                  </a:ext>
                </a:extLst>
              </a:tr>
              <a:tr h="211752">
                <a:tc>
                  <a:txBody>
                    <a:bodyPr/>
                    <a:lstStyle/>
                    <a:p>
                      <a:r>
                        <a:rPr lang="en-SG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779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2000" dirty="0" err="1"/>
                        <a:t>DataN</a:t>
                      </a:r>
                      <a:r>
                        <a:rPr lang="en-SG" sz="2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Cold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835957"/>
                  </a:ext>
                </a:extLst>
              </a:tr>
            </a:tbl>
          </a:graphicData>
        </a:graphic>
      </p:graphicFrame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36BA0413-3AED-A873-A820-6CABB54FB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502018"/>
            <a:ext cx="2057400" cy="273900"/>
          </a:xfrm>
        </p:spPr>
        <p:txBody>
          <a:bodyPr/>
          <a:lstStyle/>
          <a:p>
            <a:fld id="{33F988A5-A627-4BE8-A7A2-F038556E4D3A}" type="slidenum">
              <a:rPr lang="en-SG" smtClean="0"/>
              <a:t>42</a:t>
            </a:fld>
            <a:endParaRPr lang="en-SG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88ABFA4-0C58-3ABD-CE8C-6011F80ACF21}"/>
              </a:ext>
            </a:extLst>
          </p:cNvPr>
          <p:cNvSpPr/>
          <p:nvPr/>
        </p:nvSpPr>
        <p:spPr>
          <a:xfrm>
            <a:off x="2663300" y="3871129"/>
            <a:ext cx="6275607" cy="670801"/>
          </a:xfrm>
          <a:prstGeom prst="roundRect">
            <a:avLst/>
          </a:prstGeom>
          <a:solidFill>
            <a:schemeClr val="tx2">
              <a:lumMod val="75000"/>
              <a:alpha val="27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E53E7E-880E-7936-5C7D-8EBF761543C9}"/>
              </a:ext>
            </a:extLst>
          </p:cNvPr>
          <p:cNvSpPr txBox="1"/>
          <p:nvPr/>
        </p:nvSpPr>
        <p:spPr>
          <a:xfrm>
            <a:off x="2663301" y="3950286"/>
            <a:ext cx="1203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30% </a:t>
            </a:r>
          </a:p>
          <a:p>
            <a:r>
              <a:rPr lang="en-SG" sz="1600" dirty="0"/>
              <a:t>Test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8EA72F-4EB1-A59C-CB10-B6C2EDC2D427}"/>
              </a:ext>
            </a:extLst>
          </p:cNvPr>
          <p:cNvSpPr txBox="1"/>
          <p:nvPr/>
        </p:nvSpPr>
        <p:spPr>
          <a:xfrm>
            <a:off x="2663300" y="1306635"/>
            <a:ext cx="5957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A perfect model should predict all testing data correctly </a:t>
            </a:r>
            <a:r>
              <a:rPr lang="en-SG" sz="2000" dirty="0">
                <a:sym typeface="Wingdings" panose="05000000000000000000" pitchFamily="2" charset="2"/>
              </a:rPr>
              <a:t> </a:t>
            </a:r>
            <a:r>
              <a:rPr lang="en-SG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Mean Square Error </a:t>
            </a:r>
            <a:r>
              <a:rPr lang="en-SG" sz="2000" dirty="0">
                <a:sym typeface="Wingdings" panose="05000000000000000000" pitchFamily="2" charset="2"/>
              </a:rPr>
              <a:t>= 0</a:t>
            </a:r>
            <a:r>
              <a:rPr lang="en-SG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62179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37" y="220904"/>
            <a:ext cx="8702163" cy="775252"/>
          </a:xfrm>
        </p:spPr>
        <p:txBody>
          <a:bodyPr>
            <a:noAutofit/>
          </a:bodyPr>
          <a:lstStyle/>
          <a:p>
            <a:r>
              <a:rPr lang="en-SG" b="1" dirty="0">
                <a:solidFill>
                  <a:schemeClr val="tx1"/>
                </a:solidFill>
                <a:latin typeface="+mj-lt"/>
              </a:rPr>
              <a:t>ML Model – Regression Evaluation Metrics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EF222-4650-5B20-B3CF-2164265B4EF6}"/>
              </a:ext>
            </a:extLst>
          </p:cNvPr>
          <p:cNvSpPr txBox="1"/>
          <p:nvPr/>
        </p:nvSpPr>
        <p:spPr>
          <a:xfrm>
            <a:off x="-1" y="4922596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00" dirty="0"/>
              <a:t>https://medium.com/@parag.jain164/performance-matrix-for-regression-model-c9ba0d2cae33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EA0C3845-66BA-4130-08EF-3785CCC1F0A3}"/>
              </a:ext>
            </a:extLst>
          </p:cNvPr>
          <p:cNvGraphicFramePr/>
          <p:nvPr/>
        </p:nvGraphicFramePr>
        <p:xfrm>
          <a:off x="-228375" y="1208490"/>
          <a:ext cx="3126377" cy="3558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925F12B-E328-D299-F20E-EF9AEE233F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1759"/>
          <a:stretch/>
        </p:blipFill>
        <p:spPr>
          <a:xfrm>
            <a:off x="2541900" y="1308585"/>
            <a:ext cx="3858899" cy="172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29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Machine learning: Evaluation metrics | ML Cheat Sheet">
            <a:extLst>
              <a:ext uri="{FF2B5EF4-FFF2-40B4-BE49-F238E27FC236}">
                <a16:creationId xmlns:a16="http://schemas.microsoft.com/office/drawing/2014/main" id="{B4713F81-7630-7D73-28BF-5B14E77E3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415" y="1203384"/>
            <a:ext cx="3965074" cy="178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740168-CC2D-A426-5EED-F4D2AE5C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269" y="2408101"/>
            <a:ext cx="3557932" cy="27353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91" y="220904"/>
            <a:ext cx="9016795" cy="775252"/>
          </a:xfrm>
        </p:spPr>
        <p:txBody>
          <a:bodyPr>
            <a:noAutofit/>
          </a:bodyPr>
          <a:lstStyle/>
          <a:p>
            <a:r>
              <a:rPr lang="en-SG" b="1" dirty="0">
                <a:solidFill>
                  <a:schemeClr val="tx1"/>
                </a:solidFill>
                <a:latin typeface="+mj-lt"/>
              </a:rPr>
              <a:t>ML Model – Regression Evaluation Metrics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EF222-4650-5B20-B3CF-2164265B4EF6}"/>
              </a:ext>
            </a:extLst>
          </p:cNvPr>
          <p:cNvSpPr txBox="1"/>
          <p:nvPr/>
        </p:nvSpPr>
        <p:spPr>
          <a:xfrm>
            <a:off x="-1" y="4922596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00" dirty="0"/>
              <a:t>https://medium.com/ml-cheat-sheet/machine-learning-evaluation-metrics-b89b8832e275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EA0C3845-66BA-4130-08EF-3785CCC1F0A3}"/>
              </a:ext>
            </a:extLst>
          </p:cNvPr>
          <p:cNvGraphicFramePr/>
          <p:nvPr/>
        </p:nvGraphicFramePr>
        <p:xfrm>
          <a:off x="-228375" y="1208490"/>
          <a:ext cx="3126377" cy="3558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6817B82-3162-2A1F-ACE7-227F01A4C8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5999" y="3333272"/>
            <a:ext cx="3126377" cy="129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8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85" y="220904"/>
            <a:ext cx="8839815" cy="775252"/>
          </a:xfrm>
        </p:spPr>
        <p:txBody>
          <a:bodyPr>
            <a:noAutofit/>
          </a:bodyPr>
          <a:lstStyle/>
          <a:p>
            <a:r>
              <a:rPr lang="en-SG" b="1" dirty="0">
                <a:solidFill>
                  <a:schemeClr val="tx1"/>
                </a:solidFill>
                <a:latin typeface="+mj-lt"/>
              </a:rPr>
              <a:t>ML Model – Regression Evaluation Metrics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EF222-4650-5B20-B3CF-2164265B4EF6}"/>
              </a:ext>
            </a:extLst>
          </p:cNvPr>
          <p:cNvSpPr txBox="1"/>
          <p:nvPr/>
        </p:nvSpPr>
        <p:spPr>
          <a:xfrm>
            <a:off x="-1" y="4922596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00" dirty="0"/>
              <a:t>https://www.scribbr.com/statistics/coefficient-of-determination/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EA0C3845-66BA-4130-08EF-3785CCC1F0A3}"/>
              </a:ext>
            </a:extLst>
          </p:cNvPr>
          <p:cNvGraphicFramePr/>
          <p:nvPr/>
        </p:nvGraphicFramePr>
        <p:xfrm>
          <a:off x="-228375" y="1208490"/>
          <a:ext cx="3126377" cy="3558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BF27AB1-6F82-CAD6-06E5-540A55EEA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5998" y="1355210"/>
            <a:ext cx="4572002" cy="1004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776C58-5D83-0B1A-2668-0CCD6BF6D53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41" t="9226" r="7570" b="7315"/>
          <a:stretch/>
        </p:blipFill>
        <p:spPr>
          <a:xfrm>
            <a:off x="2586524" y="2636881"/>
            <a:ext cx="2745705" cy="1958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BE46E3-F309-F429-EEFD-1A5473A9265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112" t="9001" r="7077" b="7314"/>
          <a:stretch/>
        </p:blipFill>
        <p:spPr>
          <a:xfrm>
            <a:off x="5712901" y="2571750"/>
            <a:ext cx="2916456" cy="202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5F006F-2CB1-6AA5-912F-1D88C2E11571}"/>
                  </a:ext>
                </a:extLst>
              </p:cNvPr>
              <p:cNvSpPr txBox="1"/>
              <p:nvPr/>
            </p:nvSpPr>
            <p:spPr>
              <a:xfrm>
                <a:off x="6947795" y="1375262"/>
                <a:ext cx="196053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𝑅𝐸𝑆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sum of squares of residuals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𝑇𝑂𝑇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total sum of squares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5F006F-2CB1-6AA5-912F-1D88C2E11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795" y="1375262"/>
                <a:ext cx="1960535" cy="954107"/>
              </a:xfrm>
              <a:prstGeom prst="rect">
                <a:avLst/>
              </a:prstGeom>
              <a:blipFill>
                <a:blip r:embed="rId11"/>
                <a:stretch>
                  <a:fillRect l="-1290" t="-1316" r="-645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6085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982915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chemeClr val="tx1"/>
                </a:solidFill>
                <a:latin typeface="+mj-lt"/>
              </a:rPr>
              <a:t>ML Model – Evaluation Metrics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EF222-4650-5B20-B3CF-2164265B4EF6}"/>
              </a:ext>
            </a:extLst>
          </p:cNvPr>
          <p:cNvSpPr txBox="1"/>
          <p:nvPr/>
        </p:nvSpPr>
        <p:spPr>
          <a:xfrm>
            <a:off x="-2" y="4922596"/>
            <a:ext cx="561372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00" dirty="0"/>
              <a:t>https://medium.com/odscjournal/are-we-choosing-the-right-evaluation-metrics-how-to-choose-it-ee01fcf34b9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E261B5CB-1A58-4E2D-6F7D-44D9B43E2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869" y="1365444"/>
            <a:ext cx="4600993" cy="33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2959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chemeClr val="tx1"/>
                </a:solidFill>
                <a:latin typeface="+mj-lt"/>
              </a:rPr>
              <a:t>Corresponding Code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3FBAB-C843-4F84-A4A5-8E6233AB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88A5-A627-4BE8-A7A2-F038556E4D3A}" type="slidenum">
              <a:rPr lang="en-SG" smtClean="0"/>
              <a:t>47</a:t>
            </a:fld>
            <a:endParaRPr lang="en-SG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E9B8CFD-5318-CE07-B62F-03209040BAC3}"/>
              </a:ext>
            </a:extLst>
          </p:cNvPr>
          <p:cNvGraphicFramePr/>
          <p:nvPr/>
        </p:nvGraphicFramePr>
        <p:xfrm>
          <a:off x="1305742" y="1208490"/>
          <a:ext cx="3126377" cy="3832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2BD761C-EE53-34D6-3153-1099C767E318}"/>
              </a:ext>
            </a:extLst>
          </p:cNvPr>
          <p:cNvGraphicFramePr/>
          <p:nvPr/>
        </p:nvGraphicFramePr>
        <p:xfrm>
          <a:off x="5259434" y="1208490"/>
          <a:ext cx="3126377" cy="3832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E6EEBC-5F9F-DA1E-CB27-12668948F7D9}"/>
              </a:ext>
            </a:extLst>
          </p:cNvPr>
          <p:cNvCxnSpPr>
            <a:cxnSpLocks/>
          </p:cNvCxnSpPr>
          <p:nvPr/>
        </p:nvCxnSpPr>
        <p:spPr>
          <a:xfrm>
            <a:off x="4572000" y="1208490"/>
            <a:ext cx="0" cy="3832673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85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chemeClr val="tx1"/>
                </a:solidFill>
                <a:latin typeface="+mj-lt"/>
              </a:rPr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3FBAB-C843-4F84-A4A5-8E6233AB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88A5-A627-4BE8-A7A2-F038556E4D3A}" type="slidenum">
              <a:rPr lang="en-SG" smtClean="0"/>
              <a:t>48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03C16-D9D5-62F4-C0B3-6AEF48916D31}"/>
              </a:ext>
            </a:extLst>
          </p:cNvPr>
          <p:cNvSpPr txBox="1"/>
          <p:nvPr/>
        </p:nvSpPr>
        <p:spPr>
          <a:xfrm>
            <a:off x="628650" y="1198983"/>
            <a:ext cx="8096250" cy="326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Classification 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predict categorical variable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Regression  predict continuous variable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Machine Learning Process</a:t>
            </a:r>
          </a:p>
          <a:p>
            <a:pPr marL="1081088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Data Preparation </a:t>
            </a:r>
          </a:p>
          <a:p>
            <a:pPr marL="1081088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Data Split</a:t>
            </a:r>
          </a:p>
          <a:p>
            <a:pPr marL="1081088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Model Training </a:t>
            </a:r>
          </a:p>
          <a:p>
            <a:pPr marL="1081088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Model Evaluation </a:t>
            </a:r>
          </a:p>
        </p:txBody>
      </p:sp>
    </p:spTree>
    <p:extLst>
      <p:ext uri="{BB962C8B-B14F-4D97-AF65-F5344CB8AC3E}">
        <p14:creationId xmlns:p14="http://schemas.microsoft.com/office/powerpoint/2010/main" val="3324687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EB3F7E-0CE5-4EEC-9F21-CEDCD33C1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120848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Additional Reading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3FBAB-C843-4F84-A4A5-8E6233AB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88A5-A627-4BE8-A7A2-F038556E4D3A}" type="slidenum">
              <a:rPr lang="en-SG" smtClean="0"/>
              <a:t>49</a:t>
            </a:fld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D0B2D-D631-C34D-5767-9876F163B671}"/>
              </a:ext>
            </a:extLst>
          </p:cNvPr>
          <p:cNvSpPr txBox="1"/>
          <p:nvPr/>
        </p:nvSpPr>
        <p:spPr>
          <a:xfrm>
            <a:off x="628650" y="1317067"/>
            <a:ext cx="7810812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rgbClr val="222222"/>
                </a:solidFill>
                <a:effectLst/>
                <a:latin typeface="+mj-lt"/>
              </a:rPr>
              <a:t>Your First Machine Learning Project in Python Step-By-Step </a:t>
            </a:r>
            <a:r>
              <a:rPr lang="en-SG" dirty="0">
                <a:latin typeface="+mj-lt"/>
                <a:hlinkClick r:id="rId4"/>
              </a:rPr>
              <a:t>https://machinelearningmastery.com/machine-learning-in-python-step-by-step/</a:t>
            </a:r>
            <a:r>
              <a:rPr lang="en-SG" dirty="0">
                <a:latin typeface="+mj-lt"/>
              </a:rPr>
              <a:t> 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rgbClr val="222222"/>
                </a:solidFill>
                <a:effectLst/>
                <a:latin typeface="+mj-lt"/>
              </a:rPr>
              <a:t>4 Types of Classification Tasks in Machine Learning </a:t>
            </a:r>
            <a:r>
              <a:rPr lang="en-SG" dirty="0">
                <a:latin typeface="+mj-lt"/>
                <a:hlinkClick r:id="rId5"/>
              </a:rPr>
              <a:t>https://machinelearningmastery.com/types-of-classification-in-machine-learning/</a:t>
            </a:r>
            <a:endParaRPr lang="en-SG" dirty="0">
              <a:latin typeface="+mj-lt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SG" b="1" i="0" dirty="0">
                <a:solidFill>
                  <a:srgbClr val="292929"/>
                </a:solidFill>
                <a:effectLst/>
                <a:latin typeface="+mj-lt"/>
              </a:rPr>
              <a:t>Machine Learning Classifiers </a:t>
            </a:r>
            <a:r>
              <a:rPr lang="en-SG" dirty="0">
                <a:latin typeface="+mj-lt"/>
                <a:hlinkClick r:id="rId6"/>
              </a:rPr>
              <a:t>https://towardsdatascience.com/machine-learning-classifiers-a5cc4e1b0623</a:t>
            </a:r>
            <a:r>
              <a:rPr lang="en-SG" dirty="0">
                <a:latin typeface="+mj-lt"/>
              </a:rPr>
              <a:t> 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rgbClr val="222222"/>
                </a:solidFill>
                <a:effectLst/>
                <a:latin typeface="+mj-lt"/>
              </a:rPr>
              <a:t>Save and Load Machine Learning Models in Python with scikit-learn </a:t>
            </a:r>
            <a:r>
              <a:rPr lang="en-SG" dirty="0">
                <a:latin typeface="+mj-lt"/>
                <a:hlinkClick r:id="rId7"/>
              </a:rPr>
              <a:t>https://machinelearningmastery.com/save-load-machine-learning-models-python-scikit-learn/</a:t>
            </a:r>
            <a:r>
              <a:rPr lang="en-SG" dirty="0">
                <a:latin typeface="+mj-lt"/>
              </a:rPr>
              <a:t> </a:t>
            </a:r>
            <a:endParaRPr lang="en-SG" b="1" dirty="0">
              <a:latin typeface="+mj-lt"/>
            </a:endParaRPr>
          </a:p>
          <a:p>
            <a:pPr marL="271463" indent="-271463">
              <a:buFont typeface="+mj-lt"/>
              <a:buAutoNum type="arabicPeriod"/>
            </a:pPr>
            <a:r>
              <a:rPr lang="en-SG" b="1" dirty="0">
                <a:latin typeface="+mj-lt"/>
              </a:rPr>
              <a:t>scikit-learn Linear Regression documentation</a:t>
            </a:r>
          </a:p>
          <a:p>
            <a:pPr marL="271463"/>
            <a:r>
              <a:rPr lang="en-SG" dirty="0">
                <a:latin typeface="+mj-lt"/>
                <a:hlinkClick r:id="rId8"/>
              </a:rPr>
              <a:t>https://scikit-learn.org/stable/modules/generated/sklearn.linear_model.LinearRegression.html</a:t>
            </a:r>
            <a:endParaRPr lang="en-SG" dirty="0">
              <a:latin typeface="+mj-lt"/>
            </a:endParaRPr>
          </a:p>
          <a:p>
            <a:pPr marL="271463" indent="-271463">
              <a:buFont typeface="+mj-lt"/>
              <a:buAutoNum type="arabicPeriod"/>
            </a:pPr>
            <a:endParaRPr lang="en-SG" dirty="0"/>
          </a:p>
          <a:p>
            <a:pPr marL="342900" indent="-342900">
              <a:buFont typeface="+mj-lt"/>
              <a:buAutoNum type="arabicPeriod" startAt="6"/>
            </a:pPr>
            <a:r>
              <a:rPr lang="en-SG" b="1" dirty="0"/>
              <a:t>Hands-on exercise on linear regression</a:t>
            </a:r>
          </a:p>
          <a:p>
            <a:pPr marL="271463"/>
            <a:r>
              <a:rPr lang="en-SG" dirty="0">
                <a:hlinkClick r:id="rId9"/>
              </a:rPr>
              <a:t>https://colab.research.google.com/github/csmastersUH/data_analysis_with_python_2020/blob/master/linear_regression.ipynb</a:t>
            </a:r>
            <a:r>
              <a:rPr lang="en-SG" dirty="0"/>
              <a:t> </a:t>
            </a:r>
            <a:endParaRPr lang="en-S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8053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69ED35-5725-476E-BAA8-F99BF65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288A-6BAD-4BD4-8533-E823FC31D5E9}" type="slidenum">
              <a:rPr lang="en-SG" smtClean="0">
                <a:latin typeface="+mj-lt"/>
              </a:rPr>
              <a:t>5</a:t>
            </a:fld>
            <a:endParaRPr lang="en-SG">
              <a:latin typeface="+mj-lt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7C971964-2D57-EC24-2EB5-121E84FBA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chemeClr val="tx1"/>
                </a:solidFill>
                <a:latin typeface="+mj-lt"/>
              </a:rPr>
              <a:t>History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8303F-A836-161D-106F-B5B91144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195" y="147973"/>
            <a:ext cx="5694498" cy="48475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518577-5917-7C89-FAFC-956F0EF004C1}"/>
              </a:ext>
            </a:extLst>
          </p:cNvPr>
          <p:cNvSpPr txBox="1"/>
          <p:nvPr/>
        </p:nvSpPr>
        <p:spPr>
          <a:xfrm>
            <a:off x="0" y="4950084"/>
            <a:ext cx="315503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600" dirty="0"/>
              <a:t>Source: https://insights2techinfo.com/future-scope-of-machine-learning-and-ai-in-2022/</a:t>
            </a:r>
          </a:p>
        </p:txBody>
      </p:sp>
    </p:spTree>
    <p:extLst>
      <p:ext uri="{BB962C8B-B14F-4D97-AF65-F5344CB8AC3E}">
        <p14:creationId xmlns:p14="http://schemas.microsoft.com/office/powerpoint/2010/main" val="3622328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69ED35-5725-476E-BAA8-F99BF65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288A-6BAD-4BD4-8533-E823FC31D5E9}" type="slidenum">
              <a:rPr lang="en-SG" smtClean="0">
                <a:latin typeface="+mj-lt"/>
              </a:rPr>
              <a:t>6</a:t>
            </a:fld>
            <a:endParaRPr lang="en-SG">
              <a:latin typeface="+mj-lt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7C971964-2D57-EC24-2EB5-121E84FBA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8220882" cy="775252"/>
          </a:xfrm>
        </p:spPr>
        <p:txBody>
          <a:bodyPr>
            <a:noAutofit/>
          </a:bodyPr>
          <a:lstStyle/>
          <a:p>
            <a:r>
              <a:rPr lang="en-SG" sz="2800" b="1" dirty="0">
                <a:solidFill>
                  <a:schemeClr val="tx1"/>
                </a:solidFill>
                <a:latin typeface="+mj-lt"/>
              </a:rPr>
              <a:t>No. AI Publication from Stanford University HAI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FF4B49-EC9D-E546-8900-4E92C8724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990" y="1063535"/>
            <a:ext cx="6238067" cy="33139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8CFFB5-A96D-B3CE-962F-D652AD826E66}"/>
              </a:ext>
            </a:extLst>
          </p:cNvPr>
          <p:cNvSpPr txBox="1"/>
          <p:nvPr/>
        </p:nvSpPr>
        <p:spPr>
          <a:xfrm>
            <a:off x="0" y="4943445"/>
            <a:ext cx="45720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 dirty="0"/>
              <a:t>Source: https://aiindex.stanford.edu/report/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E897F6-B107-AF19-1A0E-D47BF7C4E9F0}"/>
              </a:ext>
            </a:extLst>
          </p:cNvPr>
          <p:cNvSpPr txBox="1"/>
          <p:nvPr/>
        </p:nvSpPr>
        <p:spPr>
          <a:xfrm>
            <a:off x="767166" y="4444888"/>
            <a:ext cx="745371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The total number of AI publications has more than doubled since 2010. The specific AI topics that continue to dominate research include pattern recognition, machine learning, and computer vision.</a:t>
            </a:r>
            <a:endParaRPr lang="en-SG" sz="1050" dirty="0"/>
          </a:p>
        </p:txBody>
      </p:sp>
    </p:spTree>
    <p:extLst>
      <p:ext uri="{BB962C8B-B14F-4D97-AF65-F5344CB8AC3E}">
        <p14:creationId xmlns:p14="http://schemas.microsoft.com/office/powerpoint/2010/main" val="2267784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69ED35-5725-476E-BAA8-F99BF65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288A-6BAD-4BD4-8533-E823FC31D5E9}" type="slidenum">
              <a:rPr lang="en-SG" smtClean="0">
                <a:latin typeface="+mj-lt"/>
              </a:rPr>
              <a:t>7</a:t>
            </a:fld>
            <a:endParaRPr lang="en-SG">
              <a:latin typeface="+mj-lt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8CB0D21-0E37-896A-936D-A13C00974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66" y="1463253"/>
            <a:ext cx="6678800" cy="1421865"/>
          </a:xfrm>
          <a:prstGeom prst="rect">
            <a:avLst/>
          </a:prstGeom>
        </p:spPr>
      </p:pic>
      <p:sp>
        <p:nvSpPr>
          <p:cNvPr id="25" name="Google Shape;147;p27">
            <a:extLst>
              <a:ext uri="{FF2B5EF4-FFF2-40B4-BE49-F238E27FC236}">
                <a16:creationId xmlns:a16="http://schemas.microsoft.com/office/drawing/2014/main" id="{C4726C58-22C4-9889-A8C8-8DD7CA7D1D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957" y="191188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" b="1" dirty="0">
                <a:solidFill>
                  <a:schemeClr val="tx1"/>
                </a:solidFill>
                <a:latin typeface="+mj-lt"/>
              </a:rPr>
              <a:t>Some AI studies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4042FAF-93F9-69C8-021A-D67CEB460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604" y="0"/>
            <a:ext cx="3959439" cy="17299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C72150-E8C5-5A86-D289-86957F1A53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34" b="16965"/>
          <a:stretch/>
        </p:blipFill>
        <p:spPr>
          <a:xfrm>
            <a:off x="4293031" y="2865773"/>
            <a:ext cx="4512912" cy="185896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9F15493-281B-1C4B-BA0A-41924B08B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816" y="3014909"/>
            <a:ext cx="3973266" cy="17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84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69ED35-5725-476E-BAA8-F99BF65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288A-6BAD-4BD4-8533-E823FC31D5E9}" type="slidenum">
              <a:rPr lang="en-SG" smtClean="0">
                <a:latin typeface="+mj-lt"/>
              </a:rPr>
              <a:t>8</a:t>
            </a:fld>
            <a:endParaRPr lang="en-SG">
              <a:latin typeface="+mj-lt"/>
            </a:endParaRPr>
          </a:p>
        </p:txBody>
      </p:sp>
      <p:sp>
        <p:nvSpPr>
          <p:cNvPr id="59" name="Google Shape;147;p27">
            <a:extLst>
              <a:ext uri="{FF2B5EF4-FFF2-40B4-BE49-F238E27FC236}">
                <a16:creationId xmlns:a16="http://schemas.microsoft.com/office/drawing/2014/main" id="{F5DD685E-EE0A-4B69-913A-51915196DD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" b="1" dirty="0">
                <a:solidFill>
                  <a:schemeClr val="tx1"/>
                </a:solidFill>
                <a:latin typeface="+mj-lt"/>
              </a:rPr>
              <a:t>ChatGPT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55824A-8F60-2D92-CE10-CCAA1E209BD8}"/>
              </a:ext>
            </a:extLst>
          </p:cNvPr>
          <p:cNvSpPr txBox="1"/>
          <p:nvPr/>
        </p:nvSpPr>
        <p:spPr>
          <a:xfrm>
            <a:off x="1672597" y="3921721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Neither ChatGPT nor Google Bard, Bing and Google search engines answered all questions correctly and with 100% consistency.</a:t>
            </a:r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6216D-FC65-A40A-3FD3-7CB8783F9757}"/>
              </a:ext>
            </a:extLst>
          </p:cNvPr>
          <p:cNvSpPr txBox="1"/>
          <p:nvPr/>
        </p:nvSpPr>
        <p:spPr>
          <a:xfrm>
            <a:off x="3168708" y="4588562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00" dirty="0"/>
              <a:t>Source: https://pubs.rsna.org/doi/10.1148/radiol.230922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7134A9-F81D-C77D-F56D-629003C2B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647" y="339494"/>
            <a:ext cx="4042202" cy="31039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0B0D93-1442-59A0-44B5-9AF854586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20" y="995434"/>
            <a:ext cx="3718977" cy="21804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625FF1-102B-DF2A-E31C-05CFF7E29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524" y="2752321"/>
            <a:ext cx="2978144" cy="23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26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442AD11-EDF3-91B1-1A74-3FA01C3D9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244" y="1051665"/>
            <a:ext cx="5726624" cy="368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47;p27">
            <a:extLst>
              <a:ext uri="{FF2B5EF4-FFF2-40B4-BE49-F238E27FC236}">
                <a16:creationId xmlns:a16="http://schemas.microsoft.com/office/drawing/2014/main" id="{7D11E202-DFFE-80A2-CAE3-933EBDD5CD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431" y="96917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-US" b="1" dirty="0">
                <a:solidFill>
                  <a:schemeClr val="tx1"/>
                </a:solidFill>
                <a:latin typeface="+mj-lt"/>
              </a:rPr>
              <a:t>Challenges of implementing AI in Hospital 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483E9-C6E3-C46D-D51C-B8AEBCBF780F}"/>
              </a:ext>
            </a:extLst>
          </p:cNvPr>
          <p:cNvSpPr txBox="1"/>
          <p:nvPr/>
        </p:nvSpPr>
        <p:spPr>
          <a:xfrm>
            <a:off x="0" y="4931167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00" dirty="0"/>
              <a:t>Source: https://www.sciencedirect.com/science/article/pii/S1120179722019962</a:t>
            </a:r>
          </a:p>
        </p:txBody>
      </p:sp>
    </p:spTree>
    <p:extLst>
      <p:ext uri="{BB962C8B-B14F-4D97-AF65-F5344CB8AC3E}">
        <p14:creationId xmlns:p14="http://schemas.microsoft.com/office/powerpoint/2010/main" val="33094692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0.17.1.1417"/>
  <p:tag name="SLIDO_PRESENTATION_ID" val="00000000-0000-0000-0000-000000000000"/>
  <p:tag name="SLIDO_EVENT_UUID" val="8dd10cc2-e951-44f8-8bbf-ec9b17413f90"/>
  <p:tag name="SLIDO_EVENT_SECTION_UUID" val="807de3c4-e6eb-4c5a-8c50-79184318ff39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Paper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</TotalTime>
  <Words>1638</Words>
  <Application>Microsoft Office PowerPoint</Application>
  <PresentationFormat>On-screen Show (16:9)</PresentationFormat>
  <Paragraphs>461</Paragraphs>
  <Slides>49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Cambria Math</vt:lpstr>
      <vt:lpstr>Calibri</vt:lpstr>
      <vt:lpstr>Wingdings</vt:lpstr>
      <vt:lpstr>ＭＳ Ｐゴシック</vt:lpstr>
      <vt:lpstr>Simple Light</vt:lpstr>
      <vt:lpstr>Office Theme</vt:lpstr>
      <vt:lpstr>PowerPoint Presentation</vt:lpstr>
      <vt:lpstr>Content</vt:lpstr>
      <vt:lpstr>Learning Outcome</vt:lpstr>
      <vt:lpstr>Machine Learning </vt:lpstr>
      <vt:lpstr>History</vt:lpstr>
      <vt:lpstr>No. AI Publication from Stanford University HAI</vt:lpstr>
      <vt:lpstr>Some AI studies</vt:lpstr>
      <vt:lpstr>ChatGPT</vt:lpstr>
      <vt:lpstr>Challenges of implementing AI in Hospital </vt:lpstr>
      <vt:lpstr>How do we learn? </vt:lpstr>
      <vt:lpstr>How do we learn? </vt:lpstr>
      <vt:lpstr>How we train machine to learn? </vt:lpstr>
      <vt:lpstr>What happen to human intelligence if </vt:lpstr>
      <vt:lpstr>Same thing happen in machine </vt:lpstr>
      <vt:lpstr>Artificial Intelligence Techniques </vt:lpstr>
      <vt:lpstr>Supervised Learning </vt:lpstr>
      <vt:lpstr>Supervised Learning </vt:lpstr>
      <vt:lpstr>Type of Classification Problems</vt:lpstr>
      <vt:lpstr>Features and labels</vt:lpstr>
      <vt:lpstr>Features and Labels</vt:lpstr>
      <vt:lpstr>Features and Labels</vt:lpstr>
      <vt:lpstr>Features and Labels</vt:lpstr>
      <vt:lpstr>Features and Labels</vt:lpstr>
      <vt:lpstr>Number of Samples Needed</vt:lpstr>
      <vt:lpstr>Data Splitting</vt:lpstr>
      <vt:lpstr>Classifiers Model</vt:lpstr>
      <vt:lpstr>Data Splitting</vt:lpstr>
      <vt:lpstr>Classifiers Evaluation</vt:lpstr>
      <vt:lpstr>Classifiers Evaluation Metrics </vt:lpstr>
      <vt:lpstr>Example:</vt:lpstr>
      <vt:lpstr>Example:</vt:lpstr>
      <vt:lpstr>Machine Learning</vt:lpstr>
      <vt:lpstr>Regression</vt:lpstr>
      <vt:lpstr>Regression</vt:lpstr>
      <vt:lpstr>Regression</vt:lpstr>
      <vt:lpstr>Regression</vt:lpstr>
      <vt:lpstr>Regression – Developing ML model</vt:lpstr>
      <vt:lpstr>Regression – Developing ML model</vt:lpstr>
      <vt:lpstr>Regression – Developing ML model</vt:lpstr>
      <vt:lpstr>Regression – Developing ML model</vt:lpstr>
      <vt:lpstr>ML Model – Regression Evaluation Metrics </vt:lpstr>
      <vt:lpstr>ML Model – Regression Evaluation Metrics </vt:lpstr>
      <vt:lpstr>ML Model – Regression Evaluation Metrics </vt:lpstr>
      <vt:lpstr>ML Model – Regression Evaluation Metrics </vt:lpstr>
      <vt:lpstr>ML Model – Regression Evaluation Metrics </vt:lpstr>
      <vt:lpstr>ML Model – Evaluation Metrics </vt:lpstr>
      <vt:lpstr>Corresponding Code </vt:lpstr>
      <vt:lpstr>Summary</vt:lpstr>
      <vt:lpstr>Additional Reading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shiernee saw</dc:creator>
  <cp:lastModifiedBy>shiernee saw</cp:lastModifiedBy>
  <cp:revision>336</cp:revision>
  <dcterms:modified xsi:type="dcterms:W3CDTF">2023-06-20T07:03:34Z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0.17.1.1417</vt:lpwstr>
  </property>
</Properties>
</file>